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autoCompressPictures="0">
  <p:sldMasterIdLst>
    <p:sldMasterId id="2147483661" r:id="rId1"/>
  </p:sldMasterIdLst>
  <p:sldIdLst>
    <p:sldId id="3657" r:id="rId2"/>
    <p:sldId id="257" r:id="rId3"/>
    <p:sldId id="3654" r:id="rId4"/>
    <p:sldId id="3663" r:id="rId5"/>
    <p:sldId id="3655" r:id="rId6"/>
    <p:sldId id="3664" r:id="rId7"/>
    <p:sldId id="3656" r:id="rId8"/>
    <p:sldId id="3665" r:id="rId9"/>
    <p:sldId id="3653" r:id="rId10"/>
    <p:sldId id="3666" r:id="rId11"/>
  </p:sldIdLst>
  <p:sldSz cx="12192000" cy="6858000"/>
  <p:notesSz cx="6858000" cy="9144000"/>
  <p:embeddedFontLst>
    <p:embeddedFont>
      <p:font typeface="Arial Black" panose="020B0604020202020204" pitchFamily="34" charset="0"/>
      <p:bold r:id="rId12"/>
    </p:embeddedFont>
    <p:embeddedFont>
      <p:font typeface="Calibri Light" panose="020F0302020204030204" pitchFamily="34" charset="0"/>
      <p:regular r:id="rId13"/>
      <p:italic r:id="rId14"/>
    </p:embeddedFont>
    <p:embeddedFont>
      <p:font typeface="GothamBlack" pitchFamily="2" charset="77"/>
      <p:regular r:id="rId15"/>
      <p:italic r:id="rId16"/>
    </p:embeddedFont>
    <p:embeddedFont>
      <p:font typeface="GothamBook" pitchFamily="2" charset="77"/>
      <p:regular r:id="rId17"/>
      <p:italic r:id="rId18"/>
    </p:embeddedFont>
    <p:embeddedFont>
      <p:font typeface="Rockwell" panose="02060603020205020403" pitchFamily="18" charset="77"/>
      <p:regular r:id="rId19"/>
      <p:bold r:id="rId20"/>
      <p:italic r:id="rId21"/>
      <p:boldItalic r:id="rId22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  <a:srgbClr val="F5397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754"/>
    <p:restoredTop sz="96327"/>
  </p:normalViewPr>
  <p:slideViewPr>
    <p:cSldViewPr snapToGrid="0">
      <p:cViewPr>
        <p:scale>
          <a:sx n="118" d="100"/>
          <a:sy n="118" d="100"/>
        </p:scale>
        <p:origin x="840" y="41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2.fntdata"/><Relationship Id="rId18" Type="http://schemas.openxmlformats.org/officeDocument/2006/relationships/font" Target="fonts/font7.fntdata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font" Target="fonts/font10.fntdata"/><Relationship Id="rId7" Type="http://schemas.openxmlformats.org/officeDocument/2006/relationships/slide" Target="slides/slide6.xml"/><Relationship Id="rId12" Type="http://schemas.openxmlformats.org/officeDocument/2006/relationships/font" Target="fonts/font1.fntdata"/><Relationship Id="rId17" Type="http://schemas.openxmlformats.org/officeDocument/2006/relationships/font" Target="fonts/font6.fntdata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font" Target="fonts/font5.fntdata"/><Relationship Id="rId20" Type="http://schemas.openxmlformats.org/officeDocument/2006/relationships/font" Target="fonts/font9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font" Target="fonts/font4.fntdata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font" Target="fonts/font8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3.fntdata"/><Relationship Id="rId22" Type="http://schemas.openxmlformats.org/officeDocument/2006/relationships/font" Target="fonts/font11.fntdata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9" name="Group 88"/>
          <p:cNvGrpSpPr/>
          <p:nvPr/>
        </p:nvGrpSpPr>
        <p:grpSpPr>
          <a:xfrm>
            <a:off x="-329674" y="-59376"/>
            <a:ext cx="12515851" cy="6923798"/>
            <a:chOff x="-329674" y="-51881"/>
            <a:chExt cx="12515851" cy="6923798"/>
          </a:xfrm>
        </p:grpSpPr>
        <p:sp>
          <p:nvSpPr>
            <p:cNvPr id="90" name="Freeform 5"/>
            <p:cNvSpPr/>
            <p:nvPr/>
          </p:nvSpPr>
          <p:spPr bwMode="auto">
            <a:xfrm>
              <a:off x="-329674" y="1298404"/>
              <a:ext cx="9702800" cy="5573512"/>
            </a:xfrm>
            <a:custGeom>
              <a:avLst/>
              <a:gdLst/>
              <a:ahLst/>
              <a:cxnLst/>
              <a:rect l="0" t="0" r="r" b="b"/>
              <a:pathLst>
                <a:path w="2038" h="1169">
                  <a:moveTo>
                    <a:pt x="1752" y="1169"/>
                  </a:moveTo>
                  <a:cubicBezTo>
                    <a:pt x="2038" y="928"/>
                    <a:pt x="1673" y="513"/>
                    <a:pt x="1487" y="334"/>
                  </a:cubicBezTo>
                  <a:cubicBezTo>
                    <a:pt x="1316" y="170"/>
                    <a:pt x="1099" y="43"/>
                    <a:pt x="860" y="22"/>
                  </a:cubicBezTo>
                  <a:cubicBezTo>
                    <a:pt x="621" y="0"/>
                    <a:pt x="341" y="128"/>
                    <a:pt x="199" y="318"/>
                  </a:cubicBezTo>
                  <a:cubicBezTo>
                    <a:pt x="0" y="586"/>
                    <a:pt x="184" y="965"/>
                    <a:pt x="399" y="116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6"/>
            <p:cNvSpPr/>
            <p:nvPr/>
          </p:nvSpPr>
          <p:spPr bwMode="auto">
            <a:xfrm>
              <a:off x="670451" y="2018236"/>
              <a:ext cx="7373938" cy="4848892"/>
            </a:xfrm>
            <a:custGeom>
              <a:avLst/>
              <a:gdLst/>
              <a:ahLst/>
              <a:cxnLst/>
              <a:rect l="0" t="0" r="r" b="b"/>
              <a:pathLst>
                <a:path w="1549" h="1017">
                  <a:moveTo>
                    <a:pt x="1025" y="1016"/>
                  </a:moveTo>
                  <a:cubicBezTo>
                    <a:pt x="1223" y="971"/>
                    <a:pt x="1549" y="857"/>
                    <a:pt x="1443" y="592"/>
                  </a:cubicBezTo>
                  <a:cubicBezTo>
                    <a:pt x="1344" y="344"/>
                    <a:pt x="1041" y="111"/>
                    <a:pt x="782" y="53"/>
                  </a:cubicBezTo>
                  <a:cubicBezTo>
                    <a:pt x="545" y="0"/>
                    <a:pt x="275" y="117"/>
                    <a:pt x="150" y="329"/>
                  </a:cubicBezTo>
                  <a:cubicBezTo>
                    <a:pt x="0" y="584"/>
                    <a:pt x="243" y="911"/>
                    <a:pt x="477" y="101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7"/>
            <p:cNvSpPr/>
            <p:nvPr/>
          </p:nvSpPr>
          <p:spPr bwMode="auto">
            <a:xfrm>
              <a:off x="251351" y="1788400"/>
              <a:ext cx="8035925" cy="5083516"/>
            </a:xfrm>
            <a:custGeom>
              <a:avLst/>
              <a:gdLst/>
              <a:ahLst/>
              <a:cxnLst/>
              <a:rect l="0" t="0" r="r" b="b"/>
              <a:pathLst>
                <a:path w="1688" h="1066">
                  <a:moveTo>
                    <a:pt x="1302" y="1066"/>
                  </a:moveTo>
                  <a:cubicBezTo>
                    <a:pt x="1416" y="1024"/>
                    <a:pt x="1551" y="962"/>
                    <a:pt x="1613" y="850"/>
                  </a:cubicBezTo>
                  <a:cubicBezTo>
                    <a:pt x="1688" y="715"/>
                    <a:pt x="1606" y="575"/>
                    <a:pt x="1517" y="471"/>
                  </a:cubicBezTo>
                  <a:cubicBezTo>
                    <a:pt x="1336" y="258"/>
                    <a:pt x="1084" y="62"/>
                    <a:pt x="798" y="28"/>
                  </a:cubicBezTo>
                  <a:cubicBezTo>
                    <a:pt x="559" y="0"/>
                    <a:pt x="317" y="138"/>
                    <a:pt x="181" y="333"/>
                  </a:cubicBezTo>
                  <a:cubicBezTo>
                    <a:pt x="0" y="592"/>
                    <a:pt x="191" y="907"/>
                    <a:pt x="420" y="10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8"/>
            <p:cNvSpPr/>
            <p:nvPr/>
          </p:nvSpPr>
          <p:spPr bwMode="auto">
            <a:xfrm>
              <a:off x="-1061" y="549842"/>
              <a:ext cx="10334625" cy="6322075"/>
            </a:xfrm>
            <a:custGeom>
              <a:avLst/>
              <a:gdLst/>
              <a:ahLst/>
              <a:cxnLst/>
              <a:rect l="0" t="0" r="r" b="b"/>
              <a:pathLst>
                <a:path w="2171" h="1326">
                  <a:moveTo>
                    <a:pt x="1873" y="1326"/>
                  </a:moveTo>
                  <a:cubicBezTo>
                    <a:pt x="2171" y="1045"/>
                    <a:pt x="1825" y="678"/>
                    <a:pt x="1609" y="473"/>
                  </a:cubicBezTo>
                  <a:cubicBezTo>
                    <a:pt x="1406" y="281"/>
                    <a:pt x="1159" y="116"/>
                    <a:pt x="880" y="63"/>
                  </a:cubicBezTo>
                  <a:cubicBezTo>
                    <a:pt x="545" y="0"/>
                    <a:pt x="214" y="161"/>
                    <a:pt x="0" y="42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9"/>
            <p:cNvSpPr/>
            <p:nvPr/>
          </p:nvSpPr>
          <p:spPr bwMode="auto">
            <a:xfrm>
              <a:off x="3701" y="6186246"/>
              <a:ext cx="504825" cy="681527"/>
            </a:xfrm>
            <a:custGeom>
              <a:avLst/>
              <a:gdLst/>
              <a:ahLst/>
              <a:cxnLst/>
              <a:rect l="0" t="0" r="r" b="b"/>
              <a:pathLst>
                <a:path w="106" h="143">
                  <a:moveTo>
                    <a:pt x="0" y="0"/>
                  </a:moveTo>
                  <a:cubicBezTo>
                    <a:pt x="35" y="54"/>
                    <a:pt x="70" y="101"/>
                    <a:pt x="106" y="143"/>
                  </a:cubicBezTo>
                </a:path>
              </a:pathLst>
            </a:custGeom>
            <a:noFill/>
            <a:ln w="4763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10"/>
            <p:cNvSpPr/>
            <p:nvPr/>
          </p:nvSpPr>
          <p:spPr bwMode="auto">
            <a:xfrm>
              <a:off x="-1061" y="-51881"/>
              <a:ext cx="11091863" cy="6923796"/>
            </a:xfrm>
            <a:custGeom>
              <a:avLst/>
              <a:gdLst/>
              <a:ahLst/>
              <a:cxnLst/>
              <a:rect l="0" t="0" r="r" b="b"/>
              <a:pathLst>
                <a:path w="2330" h="1452">
                  <a:moveTo>
                    <a:pt x="2046" y="1452"/>
                  </a:moveTo>
                  <a:cubicBezTo>
                    <a:pt x="2330" y="1153"/>
                    <a:pt x="2049" y="821"/>
                    <a:pt x="1813" y="601"/>
                  </a:cubicBezTo>
                  <a:cubicBezTo>
                    <a:pt x="1569" y="375"/>
                    <a:pt x="1282" y="179"/>
                    <a:pt x="956" y="97"/>
                  </a:cubicBezTo>
                  <a:cubicBezTo>
                    <a:pt x="572" y="0"/>
                    <a:pt x="292" y="101"/>
                    <a:pt x="0" y="3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11"/>
            <p:cNvSpPr/>
            <p:nvPr/>
          </p:nvSpPr>
          <p:spPr bwMode="auto">
            <a:xfrm>
              <a:off x="5426601" y="5579"/>
              <a:ext cx="5788025" cy="6847184"/>
            </a:xfrm>
            <a:custGeom>
              <a:avLst/>
              <a:gdLst/>
              <a:ahLst/>
              <a:cxnLst/>
              <a:rect l="0" t="0" r="r" b="b"/>
              <a:pathLst>
                <a:path w="1216" h="1436">
                  <a:moveTo>
                    <a:pt x="1094" y="1436"/>
                  </a:moveTo>
                  <a:cubicBezTo>
                    <a:pt x="1216" y="1114"/>
                    <a:pt x="904" y="770"/>
                    <a:pt x="709" y="551"/>
                  </a:cubicBezTo>
                  <a:cubicBezTo>
                    <a:pt x="509" y="327"/>
                    <a:pt x="274" y="127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7" name="Freeform 12"/>
            <p:cNvSpPr/>
            <p:nvPr/>
          </p:nvSpPr>
          <p:spPr bwMode="auto">
            <a:xfrm>
              <a:off x="-1061" y="5579"/>
              <a:ext cx="1057275" cy="614491"/>
            </a:xfrm>
            <a:custGeom>
              <a:avLst/>
              <a:gdLst/>
              <a:ahLst/>
              <a:cxnLst/>
              <a:rect l="0" t="0" r="r" b="b"/>
              <a:pathLst>
                <a:path w="222" h="129">
                  <a:moveTo>
                    <a:pt x="222" y="0"/>
                  </a:moveTo>
                  <a:cubicBezTo>
                    <a:pt x="152" y="35"/>
                    <a:pt x="76" y="78"/>
                    <a:pt x="0" y="12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8" name="Freeform 13"/>
            <p:cNvSpPr/>
            <p:nvPr/>
          </p:nvSpPr>
          <p:spPr bwMode="auto">
            <a:xfrm>
              <a:off x="5821889" y="5579"/>
              <a:ext cx="5588000" cy="6866337"/>
            </a:xfrm>
            <a:custGeom>
              <a:avLst/>
              <a:gdLst/>
              <a:ahLst/>
              <a:cxnLst/>
              <a:rect l="0" t="0" r="r" b="b"/>
              <a:pathLst>
                <a:path w="1174" h="1440">
                  <a:moveTo>
                    <a:pt x="1067" y="1440"/>
                  </a:moveTo>
                  <a:cubicBezTo>
                    <a:pt x="1174" y="1124"/>
                    <a:pt x="887" y="797"/>
                    <a:pt x="698" y="577"/>
                  </a:cubicBezTo>
                  <a:cubicBezTo>
                    <a:pt x="500" y="348"/>
                    <a:pt x="270" y="14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9" name="Freeform 14"/>
            <p:cNvSpPr/>
            <p:nvPr/>
          </p:nvSpPr>
          <p:spPr bwMode="auto">
            <a:xfrm>
              <a:off x="3701" y="790"/>
              <a:ext cx="595313" cy="352734"/>
            </a:xfrm>
            <a:custGeom>
              <a:avLst/>
              <a:gdLst/>
              <a:ahLst/>
              <a:cxnLst/>
              <a:rect l="0" t="0" r="r" b="b"/>
              <a:pathLst>
                <a:path w="125" h="74">
                  <a:moveTo>
                    <a:pt x="125" y="0"/>
                  </a:moveTo>
                  <a:cubicBezTo>
                    <a:pt x="85" y="22"/>
                    <a:pt x="43" y="47"/>
                    <a:pt x="0" y="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0" name="Freeform 15"/>
            <p:cNvSpPr/>
            <p:nvPr/>
          </p:nvSpPr>
          <p:spPr bwMode="auto">
            <a:xfrm>
              <a:off x="6012389" y="5579"/>
              <a:ext cx="5497513" cy="6866337"/>
            </a:xfrm>
            <a:custGeom>
              <a:avLst/>
              <a:gdLst/>
              <a:ahLst/>
              <a:cxnLst/>
              <a:rect l="0" t="0" r="r" b="b"/>
              <a:pathLst>
                <a:path w="1155" h="1440">
                  <a:moveTo>
                    <a:pt x="1056" y="1440"/>
                  </a:moveTo>
                  <a:cubicBezTo>
                    <a:pt x="1155" y="1123"/>
                    <a:pt x="875" y="801"/>
                    <a:pt x="686" y="580"/>
                  </a:cubicBezTo>
                  <a:cubicBezTo>
                    <a:pt x="491" y="352"/>
                    <a:pt x="264" y="145"/>
                    <a:pt x="0" y="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1" name="Freeform 16"/>
            <p:cNvSpPr/>
            <p:nvPr/>
          </p:nvSpPr>
          <p:spPr bwMode="auto">
            <a:xfrm>
              <a:off x="-1061" y="5579"/>
              <a:ext cx="357188" cy="213875"/>
            </a:xfrm>
            <a:custGeom>
              <a:avLst/>
              <a:gdLst/>
              <a:ahLst/>
              <a:cxnLst/>
              <a:rect l="0" t="0" r="r" b="b"/>
              <a:pathLst>
                <a:path w="75" h="45">
                  <a:moveTo>
                    <a:pt x="75" y="0"/>
                  </a:moveTo>
                  <a:cubicBezTo>
                    <a:pt x="50" y="14"/>
                    <a:pt x="25" y="29"/>
                    <a:pt x="0" y="45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2" name="Freeform 17"/>
            <p:cNvSpPr/>
            <p:nvPr/>
          </p:nvSpPr>
          <p:spPr bwMode="auto">
            <a:xfrm>
              <a:off x="6210826" y="790"/>
              <a:ext cx="5522913" cy="6871126"/>
            </a:xfrm>
            <a:custGeom>
              <a:avLst/>
              <a:gdLst/>
              <a:ahLst/>
              <a:cxnLst/>
              <a:rect l="0" t="0" r="r" b="b"/>
              <a:pathLst>
                <a:path w="1160" h="1441">
                  <a:moveTo>
                    <a:pt x="1053" y="1441"/>
                  </a:moveTo>
                  <a:cubicBezTo>
                    <a:pt x="1160" y="1129"/>
                    <a:pt x="892" y="817"/>
                    <a:pt x="705" y="599"/>
                  </a:cubicBezTo>
                  <a:cubicBezTo>
                    <a:pt x="503" y="365"/>
                    <a:pt x="270" y="152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3" name="Freeform 18"/>
            <p:cNvSpPr/>
            <p:nvPr/>
          </p:nvSpPr>
          <p:spPr bwMode="auto">
            <a:xfrm>
              <a:off x="6463239" y="5579"/>
              <a:ext cx="5413375" cy="6866337"/>
            </a:xfrm>
            <a:custGeom>
              <a:avLst/>
              <a:gdLst/>
              <a:ahLst/>
              <a:cxnLst/>
              <a:rect l="0" t="0" r="r" b="b"/>
              <a:pathLst>
                <a:path w="1137" h="1440">
                  <a:moveTo>
                    <a:pt x="1040" y="1440"/>
                  </a:moveTo>
                  <a:cubicBezTo>
                    <a:pt x="1137" y="1131"/>
                    <a:pt x="883" y="828"/>
                    <a:pt x="698" y="611"/>
                  </a:cubicBezTo>
                  <a:cubicBezTo>
                    <a:pt x="498" y="375"/>
                    <a:pt x="268" y="15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4" name="Freeform 19"/>
            <p:cNvSpPr/>
            <p:nvPr/>
          </p:nvSpPr>
          <p:spPr bwMode="auto">
            <a:xfrm>
              <a:off x="6877576" y="5579"/>
              <a:ext cx="5037138" cy="6861550"/>
            </a:xfrm>
            <a:custGeom>
              <a:avLst/>
              <a:gdLst/>
              <a:ahLst/>
              <a:cxnLst/>
              <a:rect l="0" t="0" r="r" b="b"/>
              <a:pathLst>
                <a:path w="1058" h="1439">
                  <a:moveTo>
                    <a:pt x="1011" y="1439"/>
                  </a:moveTo>
                  <a:cubicBezTo>
                    <a:pt x="1058" y="1131"/>
                    <a:pt x="825" y="841"/>
                    <a:pt x="648" y="617"/>
                  </a:cubicBezTo>
                  <a:cubicBezTo>
                    <a:pt x="462" y="383"/>
                    <a:pt x="248" y="1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5" name="Freeform 20"/>
            <p:cNvSpPr/>
            <p:nvPr/>
          </p:nvSpPr>
          <p:spPr bwMode="auto">
            <a:xfrm>
              <a:off x="8768289" y="5579"/>
              <a:ext cx="3417888" cy="2742066"/>
            </a:xfrm>
            <a:custGeom>
              <a:avLst/>
              <a:gdLst/>
              <a:ahLst/>
              <a:cxnLst/>
              <a:rect l="0" t="0" r="r" b="b"/>
              <a:pathLst>
                <a:path w="718" h="575">
                  <a:moveTo>
                    <a:pt x="718" y="575"/>
                  </a:moveTo>
                  <a:cubicBezTo>
                    <a:pt x="500" y="360"/>
                    <a:pt x="260" y="163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6" name="Freeform 21"/>
            <p:cNvSpPr/>
            <p:nvPr/>
          </p:nvSpPr>
          <p:spPr bwMode="auto">
            <a:xfrm>
              <a:off x="9235014" y="10367"/>
              <a:ext cx="2951163" cy="2555325"/>
            </a:xfrm>
            <a:custGeom>
              <a:avLst/>
              <a:gdLst/>
              <a:ahLst/>
              <a:cxnLst/>
              <a:rect l="0" t="0" r="r" b="b"/>
              <a:pathLst>
                <a:path w="620" h="536">
                  <a:moveTo>
                    <a:pt x="620" y="536"/>
                  </a:moveTo>
                  <a:cubicBezTo>
                    <a:pt x="404" y="314"/>
                    <a:pt x="196" y="13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7" name="Freeform 22"/>
            <p:cNvSpPr/>
            <p:nvPr/>
          </p:nvSpPr>
          <p:spPr bwMode="auto">
            <a:xfrm>
              <a:off x="10020826" y="5579"/>
              <a:ext cx="2165350" cy="1358265"/>
            </a:xfrm>
            <a:custGeom>
              <a:avLst/>
              <a:gdLst/>
              <a:ahLst/>
              <a:cxnLst/>
              <a:rect l="0" t="0" r="r" b="b"/>
              <a:pathLst>
                <a:path w="455" h="285">
                  <a:moveTo>
                    <a:pt x="0" y="0"/>
                  </a:moveTo>
                  <a:cubicBezTo>
                    <a:pt x="153" y="85"/>
                    <a:pt x="308" y="180"/>
                    <a:pt x="455" y="28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8" name="Freeform 23"/>
            <p:cNvSpPr/>
            <p:nvPr/>
          </p:nvSpPr>
          <p:spPr bwMode="auto">
            <a:xfrm>
              <a:off x="11290826" y="5579"/>
              <a:ext cx="895350" cy="534687"/>
            </a:xfrm>
            <a:custGeom>
              <a:avLst/>
              <a:gdLst/>
              <a:ahLst/>
              <a:cxnLst/>
              <a:rect l="0" t="0" r="r" b="b"/>
              <a:pathLst>
                <a:path w="188" h="112">
                  <a:moveTo>
                    <a:pt x="0" y="0"/>
                  </a:moveTo>
                  <a:cubicBezTo>
                    <a:pt x="63" y="36"/>
                    <a:pt x="126" y="73"/>
                    <a:pt x="188" y="112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9" name="Group 8"/>
          <p:cNvGrpSpPr/>
          <p:nvPr/>
        </p:nvGrpSpPr>
        <p:grpSpPr>
          <a:xfrm>
            <a:off x="1669293" y="1186483"/>
            <a:ext cx="8848345" cy="4477933"/>
            <a:chOff x="1669293" y="1186483"/>
            <a:chExt cx="8848345" cy="4477933"/>
          </a:xfrm>
        </p:grpSpPr>
        <p:sp>
          <p:nvSpPr>
            <p:cNvPr id="39" name="Rectangle 38"/>
            <p:cNvSpPr/>
            <p:nvPr/>
          </p:nvSpPr>
          <p:spPr>
            <a:xfrm>
              <a:off x="1674042" y="1186483"/>
              <a:ext cx="8843596" cy="71618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40" name="Isosceles Triangle 39"/>
            <p:cNvSpPr/>
            <p:nvPr/>
          </p:nvSpPr>
          <p:spPr>
            <a:xfrm rot="10800000">
              <a:off x="5892384" y="5313353"/>
              <a:ext cx="407233" cy="35106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41" name="Rectangle 40"/>
            <p:cNvSpPr/>
            <p:nvPr/>
          </p:nvSpPr>
          <p:spPr>
            <a:xfrm>
              <a:off x="1669293" y="1991156"/>
              <a:ext cx="8845667" cy="332219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9236" y="2075504"/>
            <a:ext cx="8679915" cy="1748729"/>
          </a:xfrm>
        </p:spPr>
        <p:txBody>
          <a:bodyPr bIns="0" anchor="b">
            <a:normAutofit/>
          </a:bodyPr>
          <a:lstStyle>
            <a:lvl1pPr algn="ctr">
              <a:lnSpc>
                <a:spcPct val="80000"/>
              </a:lnSpc>
              <a:defRPr sz="5400" spc="-150">
                <a:solidFill>
                  <a:srgbClr val="FFFE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9237" y="3906266"/>
            <a:ext cx="8673427" cy="1322587"/>
          </a:xfrm>
        </p:spPr>
        <p:txBody>
          <a:bodyPr tIns="0">
            <a:normAutofit/>
          </a:bodyPr>
          <a:lstStyle>
            <a:lvl1pPr marL="0" indent="0" algn="ctr">
              <a:lnSpc>
                <a:spcPct val="100000"/>
              </a:lnSpc>
              <a:buNone/>
              <a:defRPr sz="1800" b="0">
                <a:solidFill>
                  <a:srgbClr val="FFFEFF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 vert="horz" lIns="91440" tIns="45720" rIns="91440" bIns="45720" rtlCol="0" anchor="ctr"/>
          <a:lstStyle>
            <a:lvl1pPr>
              <a:defRPr lang="en-US"/>
            </a:lvl1pPr>
          </a:lstStyle>
          <a:p>
            <a:fld id="{A356BAB7-766C-0540-B5EC-59C4303EE122}" type="datetimeFigureOut">
              <a:rPr lang="en-US" smtClean="0"/>
              <a:t>11/22/22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>
            <a:lvl1pPr algn="ctr"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61A579D6-55A3-DF4A-AD10-D72277BF87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64934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5" name="Group 74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76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7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8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2" name="Group 21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23" name="Rectangle 22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4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8632" y="2349925"/>
            <a:ext cx="3501196" cy="2456441"/>
          </a:xfrm>
        </p:spPr>
        <p:txBody>
          <a:bodyPr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109983" y="794719"/>
            <a:ext cx="6275035" cy="525709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56BAB7-766C-0540-B5EC-59C4303EE122}" type="datetimeFigureOut">
              <a:rPr lang="en-US" smtClean="0"/>
              <a:t>11/22/22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A579D6-55A3-DF4A-AD10-D72277BF87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78010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5" name="Group 74"/>
          <p:cNvGrpSpPr/>
          <p:nvPr/>
        </p:nvGrpSpPr>
        <p:grpSpPr>
          <a:xfrm flipH="1">
            <a:off x="0" y="0"/>
            <a:ext cx="12584114" cy="6853238"/>
            <a:chOff x="-417513" y="0"/>
            <a:chExt cx="12584114" cy="6853238"/>
          </a:xfrm>
        </p:grpSpPr>
        <p:sp>
          <p:nvSpPr>
            <p:cNvPr id="76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7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8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2" name="Group 21"/>
          <p:cNvGrpSpPr/>
          <p:nvPr/>
        </p:nvGrpSpPr>
        <p:grpSpPr>
          <a:xfrm>
            <a:off x="7718948" y="1699589"/>
            <a:ext cx="3674476" cy="3470421"/>
            <a:chOff x="697883" y="1816768"/>
            <a:chExt cx="3674476" cy="3470421"/>
          </a:xfrm>
        </p:grpSpPr>
        <p:sp>
          <p:nvSpPr>
            <p:cNvPr id="23" name="Rectangle 22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4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807437" y="2349925"/>
            <a:ext cx="3501195" cy="2456442"/>
          </a:xfrm>
        </p:spPr>
        <p:txBody>
          <a:bodyPr vert="eaVert"/>
          <a:lstStyle>
            <a:lvl1pPr algn="l">
              <a:lnSpc>
                <a:spcPct val="80000"/>
              </a:lnSpc>
              <a:defRPr>
                <a:solidFill>
                  <a:srgbClr val="FFFE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02747" y="798444"/>
            <a:ext cx="6268622" cy="525730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A356BAB7-766C-0540-B5EC-59C4303EE122}" type="datetimeFigureOut">
              <a:rPr lang="en-US" smtClean="0"/>
              <a:t>11/22/22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61A579D6-55A3-DF4A-AD10-D72277BF87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482406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Background pattern&#10;&#10;Description automatically generated">
            <a:extLst>
              <a:ext uri="{FF2B5EF4-FFF2-40B4-BE49-F238E27FC236}">
                <a16:creationId xmlns:a16="http://schemas.microsoft.com/office/drawing/2014/main" id="{89DD95E4-3845-85E9-ACA9-2C5A2EFD341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73477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0" name="Group 79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81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7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8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9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0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1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7" name="Group 26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28" name="Rectangle 27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8631" y="2349925"/>
            <a:ext cx="3498979" cy="2456442"/>
          </a:xfrm>
        </p:spPr>
        <p:txBody>
          <a:bodyPr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18447" y="803186"/>
            <a:ext cx="6281873" cy="5248622"/>
          </a:xfrm>
        </p:spPr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56BAB7-766C-0540-B5EC-59C4303EE122}" type="datetimeFigureOut">
              <a:rPr lang="en-US" smtClean="0"/>
              <a:t>11/22/22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A579D6-55A3-DF4A-AD10-D72277BF87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15400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7" name="Group 76"/>
          <p:cNvGrpSpPr/>
          <p:nvPr/>
        </p:nvGrpSpPr>
        <p:grpSpPr>
          <a:xfrm>
            <a:off x="-329674" y="-59376"/>
            <a:ext cx="12515851" cy="6923798"/>
            <a:chOff x="-329674" y="-51881"/>
            <a:chExt cx="12515851" cy="6923798"/>
          </a:xfrm>
        </p:grpSpPr>
        <p:sp>
          <p:nvSpPr>
            <p:cNvPr id="78" name="Freeform 5"/>
            <p:cNvSpPr/>
            <p:nvPr/>
          </p:nvSpPr>
          <p:spPr bwMode="auto">
            <a:xfrm>
              <a:off x="-329674" y="1298404"/>
              <a:ext cx="9702800" cy="5573512"/>
            </a:xfrm>
            <a:custGeom>
              <a:avLst/>
              <a:gdLst/>
              <a:ahLst/>
              <a:cxnLst/>
              <a:rect l="0" t="0" r="r" b="b"/>
              <a:pathLst>
                <a:path w="2038" h="1169">
                  <a:moveTo>
                    <a:pt x="1752" y="1169"/>
                  </a:moveTo>
                  <a:cubicBezTo>
                    <a:pt x="2038" y="928"/>
                    <a:pt x="1673" y="513"/>
                    <a:pt x="1487" y="334"/>
                  </a:cubicBezTo>
                  <a:cubicBezTo>
                    <a:pt x="1316" y="170"/>
                    <a:pt x="1099" y="43"/>
                    <a:pt x="860" y="22"/>
                  </a:cubicBezTo>
                  <a:cubicBezTo>
                    <a:pt x="621" y="0"/>
                    <a:pt x="341" y="128"/>
                    <a:pt x="199" y="318"/>
                  </a:cubicBezTo>
                  <a:cubicBezTo>
                    <a:pt x="0" y="586"/>
                    <a:pt x="184" y="965"/>
                    <a:pt x="399" y="116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6"/>
            <p:cNvSpPr/>
            <p:nvPr/>
          </p:nvSpPr>
          <p:spPr bwMode="auto">
            <a:xfrm>
              <a:off x="670451" y="2018236"/>
              <a:ext cx="7373938" cy="4848892"/>
            </a:xfrm>
            <a:custGeom>
              <a:avLst/>
              <a:gdLst/>
              <a:ahLst/>
              <a:cxnLst/>
              <a:rect l="0" t="0" r="r" b="b"/>
              <a:pathLst>
                <a:path w="1549" h="1017">
                  <a:moveTo>
                    <a:pt x="1025" y="1016"/>
                  </a:moveTo>
                  <a:cubicBezTo>
                    <a:pt x="1223" y="971"/>
                    <a:pt x="1549" y="857"/>
                    <a:pt x="1443" y="592"/>
                  </a:cubicBezTo>
                  <a:cubicBezTo>
                    <a:pt x="1344" y="344"/>
                    <a:pt x="1041" y="111"/>
                    <a:pt x="782" y="53"/>
                  </a:cubicBezTo>
                  <a:cubicBezTo>
                    <a:pt x="545" y="0"/>
                    <a:pt x="275" y="117"/>
                    <a:pt x="150" y="329"/>
                  </a:cubicBezTo>
                  <a:cubicBezTo>
                    <a:pt x="0" y="584"/>
                    <a:pt x="243" y="911"/>
                    <a:pt x="477" y="101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7"/>
            <p:cNvSpPr/>
            <p:nvPr/>
          </p:nvSpPr>
          <p:spPr bwMode="auto">
            <a:xfrm>
              <a:off x="251351" y="1788400"/>
              <a:ext cx="8035925" cy="5083516"/>
            </a:xfrm>
            <a:custGeom>
              <a:avLst/>
              <a:gdLst/>
              <a:ahLst/>
              <a:cxnLst/>
              <a:rect l="0" t="0" r="r" b="b"/>
              <a:pathLst>
                <a:path w="1688" h="1066">
                  <a:moveTo>
                    <a:pt x="1302" y="1066"/>
                  </a:moveTo>
                  <a:cubicBezTo>
                    <a:pt x="1416" y="1024"/>
                    <a:pt x="1551" y="962"/>
                    <a:pt x="1613" y="850"/>
                  </a:cubicBezTo>
                  <a:cubicBezTo>
                    <a:pt x="1688" y="715"/>
                    <a:pt x="1606" y="575"/>
                    <a:pt x="1517" y="471"/>
                  </a:cubicBezTo>
                  <a:cubicBezTo>
                    <a:pt x="1336" y="258"/>
                    <a:pt x="1084" y="62"/>
                    <a:pt x="798" y="28"/>
                  </a:cubicBezTo>
                  <a:cubicBezTo>
                    <a:pt x="559" y="0"/>
                    <a:pt x="317" y="138"/>
                    <a:pt x="181" y="333"/>
                  </a:cubicBezTo>
                  <a:cubicBezTo>
                    <a:pt x="0" y="592"/>
                    <a:pt x="191" y="907"/>
                    <a:pt x="420" y="10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8"/>
            <p:cNvSpPr/>
            <p:nvPr/>
          </p:nvSpPr>
          <p:spPr bwMode="auto">
            <a:xfrm>
              <a:off x="-1061" y="549842"/>
              <a:ext cx="10334625" cy="6322075"/>
            </a:xfrm>
            <a:custGeom>
              <a:avLst/>
              <a:gdLst/>
              <a:ahLst/>
              <a:cxnLst/>
              <a:rect l="0" t="0" r="r" b="b"/>
              <a:pathLst>
                <a:path w="2171" h="1326">
                  <a:moveTo>
                    <a:pt x="1873" y="1326"/>
                  </a:moveTo>
                  <a:cubicBezTo>
                    <a:pt x="2171" y="1045"/>
                    <a:pt x="1825" y="678"/>
                    <a:pt x="1609" y="473"/>
                  </a:cubicBezTo>
                  <a:cubicBezTo>
                    <a:pt x="1406" y="281"/>
                    <a:pt x="1159" y="116"/>
                    <a:pt x="880" y="63"/>
                  </a:cubicBezTo>
                  <a:cubicBezTo>
                    <a:pt x="545" y="0"/>
                    <a:pt x="214" y="161"/>
                    <a:pt x="0" y="42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9"/>
            <p:cNvSpPr/>
            <p:nvPr/>
          </p:nvSpPr>
          <p:spPr bwMode="auto">
            <a:xfrm>
              <a:off x="3701" y="6186246"/>
              <a:ext cx="504825" cy="681527"/>
            </a:xfrm>
            <a:custGeom>
              <a:avLst/>
              <a:gdLst/>
              <a:ahLst/>
              <a:cxnLst/>
              <a:rect l="0" t="0" r="r" b="b"/>
              <a:pathLst>
                <a:path w="106" h="143">
                  <a:moveTo>
                    <a:pt x="0" y="0"/>
                  </a:moveTo>
                  <a:cubicBezTo>
                    <a:pt x="35" y="54"/>
                    <a:pt x="70" y="101"/>
                    <a:pt x="106" y="143"/>
                  </a:cubicBezTo>
                </a:path>
              </a:pathLst>
            </a:custGeom>
            <a:noFill/>
            <a:ln w="4763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0"/>
            <p:cNvSpPr/>
            <p:nvPr/>
          </p:nvSpPr>
          <p:spPr bwMode="auto">
            <a:xfrm>
              <a:off x="-1061" y="-51881"/>
              <a:ext cx="11091863" cy="6923796"/>
            </a:xfrm>
            <a:custGeom>
              <a:avLst/>
              <a:gdLst/>
              <a:ahLst/>
              <a:cxnLst/>
              <a:rect l="0" t="0" r="r" b="b"/>
              <a:pathLst>
                <a:path w="2330" h="1452">
                  <a:moveTo>
                    <a:pt x="2046" y="1452"/>
                  </a:moveTo>
                  <a:cubicBezTo>
                    <a:pt x="2330" y="1153"/>
                    <a:pt x="2049" y="821"/>
                    <a:pt x="1813" y="601"/>
                  </a:cubicBezTo>
                  <a:cubicBezTo>
                    <a:pt x="1569" y="375"/>
                    <a:pt x="1282" y="179"/>
                    <a:pt x="956" y="97"/>
                  </a:cubicBezTo>
                  <a:cubicBezTo>
                    <a:pt x="572" y="0"/>
                    <a:pt x="292" y="101"/>
                    <a:pt x="0" y="3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1"/>
            <p:cNvSpPr/>
            <p:nvPr/>
          </p:nvSpPr>
          <p:spPr bwMode="auto">
            <a:xfrm>
              <a:off x="5426601" y="5579"/>
              <a:ext cx="5788025" cy="6847184"/>
            </a:xfrm>
            <a:custGeom>
              <a:avLst/>
              <a:gdLst/>
              <a:ahLst/>
              <a:cxnLst/>
              <a:rect l="0" t="0" r="r" b="b"/>
              <a:pathLst>
                <a:path w="1216" h="1436">
                  <a:moveTo>
                    <a:pt x="1094" y="1436"/>
                  </a:moveTo>
                  <a:cubicBezTo>
                    <a:pt x="1216" y="1114"/>
                    <a:pt x="904" y="770"/>
                    <a:pt x="709" y="551"/>
                  </a:cubicBezTo>
                  <a:cubicBezTo>
                    <a:pt x="509" y="327"/>
                    <a:pt x="274" y="127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2"/>
            <p:cNvSpPr/>
            <p:nvPr/>
          </p:nvSpPr>
          <p:spPr bwMode="auto">
            <a:xfrm>
              <a:off x="-1061" y="5579"/>
              <a:ext cx="1057275" cy="614491"/>
            </a:xfrm>
            <a:custGeom>
              <a:avLst/>
              <a:gdLst/>
              <a:ahLst/>
              <a:cxnLst/>
              <a:rect l="0" t="0" r="r" b="b"/>
              <a:pathLst>
                <a:path w="222" h="129">
                  <a:moveTo>
                    <a:pt x="222" y="0"/>
                  </a:moveTo>
                  <a:cubicBezTo>
                    <a:pt x="152" y="35"/>
                    <a:pt x="76" y="78"/>
                    <a:pt x="0" y="12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3"/>
            <p:cNvSpPr/>
            <p:nvPr/>
          </p:nvSpPr>
          <p:spPr bwMode="auto">
            <a:xfrm>
              <a:off x="5821889" y="5579"/>
              <a:ext cx="5588000" cy="6866337"/>
            </a:xfrm>
            <a:custGeom>
              <a:avLst/>
              <a:gdLst/>
              <a:ahLst/>
              <a:cxnLst/>
              <a:rect l="0" t="0" r="r" b="b"/>
              <a:pathLst>
                <a:path w="1174" h="1440">
                  <a:moveTo>
                    <a:pt x="1067" y="1440"/>
                  </a:moveTo>
                  <a:cubicBezTo>
                    <a:pt x="1174" y="1124"/>
                    <a:pt x="887" y="797"/>
                    <a:pt x="698" y="577"/>
                  </a:cubicBezTo>
                  <a:cubicBezTo>
                    <a:pt x="500" y="348"/>
                    <a:pt x="270" y="14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4"/>
            <p:cNvSpPr/>
            <p:nvPr/>
          </p:nvSpPr>
          <p:spPr bwMode="auto">
            <a:xfrm>
              <a:off x="3701" y="790"/>
              <a:ext cx="595313" cy="352734"/>
            </a:xfrm>
            <a:custGeom>
              <a:avLst/>
              <a:gdLst/>
              <a:ahLst/>
              <a:cxnLst/>
              <a:rect l="0" t="0" r="r" b="b"/>
              <a:pathLst>
                <a:path w="125" h="74">
                  <a:moveTo>
                    <a:pt x="125" y="0"/>
                  </a:moveTo>
                  <a:cubicBezTo>
                    <a:pt x="85" y="22"/>
                    <a:pt x="43" y="47"/>
                    <a:pt x="0" y="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5"/>
            <p:cNvSpPr/>
            <p:nvPr/>
          </p:nvSpPr>
          <p:spPr bwMode="auto">
            <a:xfrm>
              <a:off x="6012389" y="5579"/>
              <a:ext cx="5497513" cy="6866337"/>
            </a:xfrm>
            <a:custGeom>
              <a:avLst/>
              <a:gdLst/>
              <a:ahLst/>
              <a:cxnLst/>
              <a:rect l="0" t="0" r="r" b="b"/>
              <a:pathLst>
                <a:path w="1155" h="1440">
                  <a:moveTo>
                    <a:pt x="1056" y="1440"/>
                  </a:moveTo>
                  <a:cubicBezTo>
                    <a:pt x="1155" y="1123"/>
                    <a:pt x="875" y="801"/>
                    <a:pt x="686" y="580"/>
                  </a:cubicBezTo>
                  <a:cubicBezTo>
                    <a:pt x="491" y="352"/>
                    <a:pt x="264" y="145"/>
                    <a:pt x="0" y="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6"/>
            <p:cNvSpPr/>
            <p:nvPr/>
          </p:nvSpPr>
          <p:spPr bwMode="auto">
            <a:xfrm>
              <a:off x="-1061" y="5579"/>
              <a:ext cx="357188" cy="213875"/>
            </a:xfrm>
            <a:custGeom>
              <a:avLst/>
              <a:gdLst/>
              <a:ahLst/>
              <a:cxnLst/>
              <a:rect l="0" t="0" r="r" b="b"/>
              <a:pathLst>
                <a:path w="75" h="45">
                  <a:moveTo>
                    <a:pt x="75" y="0"/>
                  </a:moveTo>
                  <a:cubicBezTo>
                    <a:pt x="50" y="14"/>
                    <a:pt x="25" y="29"/>
                    <a:pt x="0" y="45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7"/>
            <p:cNvSpPr/>
            <p:nvPr/>
          </p:nvSpPr>
          <p:spPr bwMode="auto">
            <a:xfrm>
              <a:off x="6210826" y="790"/>
              <a:ext cx="5522913" cy="6871126"/>
            </a:xfrm>
            <a:custGeom>
              <a:avLst/>
              <a:gdLst/>
              <a:ahLst/>
              <a:cxnLst/>
              <a:rect l="0" t="0" r="r" b="b"/>
              <a:pathLst>
                <a:path w="1160" h="1441">
                  <a:moveTo>
                    <a:pt x="1053" y="1441"/>
                  </a:moveTo>
                  <a:cubicBezTo>
                    <a:pt x="1160" y="1129"/>
                    <a:pt x="892" y="817"/>
                    <a:pt x="705" y="599"/>
                  </a:cubicBezTo>
                  <a:cubicBezTo>
                    <a:pt x="503" y="365"/>
                    <a:pt x="270" y="152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18"/>
            <p:cNvSpPr/>
            <p:nvPr/>
          </p:nvSpPr>
          <p:spPr bwMode="auto">
            <a:xfrm>
              <a:off x="6463239" y="5579"/>
              <a:ext cx="5413375" cy="6866337"/>
            </a:xfrm>
            <a:custGeom>
              <a:avLst/>
              <a:gdLst/>
              <a:ahLst/>
              <a:cxnLst/>
              <a:rect l="0" t="0" r="r" b="b"/>
              <a:pathLst>
                <a:path w="1137" h="1440">
                  <a:moveTo>
                    <a:pt x="1040" y="1440"/>
                  </a:moveTo>
                  <a:cubicBezTo>
                    <a:pt x="1137" y="1131"/>
                    <a:pt x="883" y="828"/>
                    <a:pt x="698" y="611"/>
                  </a:cubicBezTo>
                  <a:cubicBezTo>
                    <a:pt x="498" y="375"/>
                    <a:pt x="268" y="15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19"/>
            <p:cNvSpPr/>
            <p:nvPr/>
          </p:nvSpPr>
          <p:spPr bwMode="auto">
            <a:xfrm>
              <a:off x="6877576" y="5579"/>
              <a:ext cx="5037138" cy="6861550"/>
            </a:xfrm>
            <a:custGeom>
              <a:avLst/>
              <a:gdLst/>
              <a:ahLst/>
              <a:cxnLst/>
              <a:rect l="0" t="0" r="r" b="b"/>
              <a:pathLst>
                <a:path w="1058" h="1439">
                  <a:moveTo>
                    <a:pt x="1011" y="1439"/>
                  </a:moveTo>
                  <a:cubicBezTo>
                    <a:pt x="1058" y="1131"/>
                    <a:pt x="825" y="841"/>
                    <a:pt x="648" y="617"/>
                  </a:cubicBezTo>
                  <a:cubicBezTo>
                    <a:pt x="462" y="383"/>
                    <a:pt x="248" y="1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0"/>
            <p:cNvSpPr/>
            <p:nvPr/>
          </p:nvSpPr>
          <p:spPr bwMode="auto">
            <a:xfrm>
              <a:off x="8768289" y="5579"/>
              <a:ext cx="3417888" cy="2742066"/>
            </a:xfrm>
            <a:custGeom>
              <a:avLst/>
              <a:gdLst/>
              <a:ahLst/>
              <a:cxnLst/>
              <a:rect l="0" t="0" r="r" b="b"/>
              <a:pathLst>
                <a:path w="718" h="575">
                  <a:moveTo>
                    <a:pt x="718" y="575"/>
                  </a:moveTo>
                  <a:cubicBezTo>
                    <a:pt x="500" y="360"/>
                    <a:pt x="260" y="163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1"/>
            <p:cNvSpPr/>
            <p:nvPr/>
          </p:nvSpPr>
          <p:spPr bwMode="auto">
            <a:xfrm>
              <a:off x="9235014" y="10367"/>
              <a:ext cx="2951163" cy="2555325"/>
            </a:xfrm>
            <a:custGeom>
              <a:avLst/>
              <a:gdLst/>
              <a:ahLst/>
              <a:cxnLst/>
              <a:rect l="0" t="0" r="r" b="b"/>
              <a:pathLst>
                <a:path w="620" h="536">
                  <a:moveTo>
                    <a:pt x="620" y="536"/>
                  </a:moveTo>
                  <a:cubicBezTo>
                    <a:pt x="404" y="314"/>
                    <a:pt x="196" y="13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2"/>
            <p:cNvSpPr/>
            <p:nvPr/>
          </p:nvSpPr>
          <p:spPr bwMode="auto">
            <a:xfrm>
              <a:off x="10020826" y="5579"/>
              <a:ext cx="2165350" cy="1358265"/>
            </a:xfrm>
            <a:custGeom>
              <a:avLst/>
              <a:gdLst/>
              <a:ahLst/>
              <a:cxnLst/>
              <a:rect l="0" t="0" r="r" b="b"/>
              <a:pathLst>
                <a:path w="455" h="285">
                  <a:moveTo>
                    <a:pt x="0" y="0"/>
                  </a:moveTo>
                  <a:cubicBezTo>
                    <a:pt x="153" y="85"/>
                    <a:pt x="308" y="180"/>
                    <a:pt x="455" y="28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3"/>
            <p:cNvSpPr/>
            <p:nvPr/>
          </p:nvSpPr>
          <p:spPr bwMode="auto">
            <a:xfrm>
              <a:off x="11290826" y="5579"/>
              <a:ext cx="895350" cy="534687"/>
            </a:xfrm>
            <a:custGeom>
              <a:avLst/>
              <a:gdLst/>
              <a:ahLst/>
              <a:cxnLst/>
              <a:rect l="0" t="0" r="r" b="b"/>
              <a:pathLst>
                <a:path w="188" h="112">
                  <a:moveTo>
                    <a:pt x="0" y="0"/>
                  </a:moveTo>
                  <a:cubicBezTo>
                    <a:pt x="63" y="36"/>
                    <a:pt x="126" y="73"/>
                    <a:pt x="188" y="112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9" name="Group 8"/>
          <p:cNvGrpSpPr/>
          <p:nvPr/>
        </p:nvGrpSpPr>
        <p:grpSpPr>
          <a:xfrm>
            <a:off x="3259545" y="1186483"/>
            <a:ext cx="5666145" cy="4477933"/>
            <a:chOff x="3259545" y="1186483"/>
            <a:chExt cx="5666145" cy="4477933"/>
          </a:xfrm>
        </p:grpSpPr>
        <p:sp>
          <p:nvSpPr>
            <p:cNvPr id="99" name="Rectangle 98"/>
            <p:cNvSpPr/>
            <p:nvPr/>
          </p:nvSpPr>
          <p:spPr>
            <a:xfrm>
              <a:off x="3259545" y="1186483"/>
              <a:ext cx="5657881" cy="71618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0" name="Isosceles Triangle 39"/>
            <p:cNvSpPr/>
            <p:nvPr/>
          </p:nvSpPr>
          <p:spPr>
            <a:xfrm rot="10800000">
              <a:off x="5892384" y="5313353"/>
              <a:ext cx="407233" cy="35106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1" name="Rectangle 100"/>
            <p:cNvSpPr/>
            <p:nvPr/>
          </p:nvSpPr>
          <p:spPr>
            <a:xfrm>
              <a:off x="3259545" y="1991156"/>
              <a:ext cx="5666145" cy="332219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44216" y="2074730"/>
            <a:ext cx="5490224" cy="1689390"/>
          </a:xfrm>
        </p:spPr>
        <p:txBody>
          <a:bodyPr bIns="0" anchor="b">
            <a:normAutofit/>
          </a:bodyPr>
          <a:lstStyle>
            <a:lvl1pPr algn="ctr">
              <a:defRPr sz="4400">
                <a:solidFill>
                  <a:srgbClr val="FFFE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344215" y="3846851"/>
            <a:ext cx="5490223" cy="1383770"/>
          </a:xfrm>
        </p:spPr>
        <p:txBody>
          <a:bodyPr tIns="0">
            <a:normAutofit/>
          </a:bodyPr>
          <a:lstStyle>
            <a:lvl1pPr marL="0" indent="0" algn="ctr">
              <a:buNone/>
              <a:defRPr sz="1800">
                <a:solidFill>
                  <a:srgbClr val="FFFE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A356BAB7-766C-0540-B5EC-59C4303EE122}" type="datetimeFigureOut">
              <a:rPr lang="en-US" smtClean="0"/>
              <a:t>11/22/22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>
            <a:lvl1pPr algn="ctr"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61A579D6-55A3-DF4A-AD10-D72277BF87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47038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" name="Group 36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38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39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0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1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2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3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4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5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6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7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8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9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0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1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2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3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4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5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6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7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8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59" name="Group 58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60" name="Rectangle 59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61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62" name="Rectangle 61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9000" y="2339669"/>
            <a:ext cx="3500828" cy="2470065"/>
          </a:xfrm>
        </p:spPr>
        <p:txBody>
          <a:bodyPr lIns="91440" tIns="91440" rIns="91440" bIns="91440"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20878" y="803187"/>
            <a:ext cx="6269591" cy="238265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18447" y="3672162"/>
            <a:ext cx="6272022" cy="238358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A356BAB7-766C-0540-B5EC-59C4303EE122}" type="datetimeFigureOut">
              <a:rPr lang="en-US" smtClean="0"/>
              <a:t>11/22/22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61A579D6-55A3-DF4A-AD10-D72277BF87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26644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" name="Group 38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40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1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2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3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4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5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6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7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8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9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0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1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2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3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4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5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6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7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8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9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60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61" name="Group 60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62" name="Rectangle 61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63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64" name="Rectangle 63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9001" y="2363915"/>
            <a:ext cx="3500828" cy="2460497"/>
          </a:xfrm>
        </p:spPr>
        <p:txBody>
          <a:bodyPr lIns="91440" tIns="91440" rIns="91440" bIns="91440"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25137" y="803185"/>
            <a:ext cx="6265088" cy="685800"/>
          </a:xfrm>
        </p:spPr>
        <p:txBody>
          <a:bodyPr anchor="ctr">
            <a:noAutofit/>
          </a:bodyPr>
          <a:lstStyle>
            <a:lvl1pPr marL="0" indent="0" algn="l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25305" y="1488985"/>
            <a:ext cx="6264350" cy="169685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18653" y="3665887"/>
            <a:ext cx="6264414" cy="685800"/>
          </a:xfrm>
        </p:spPr>
        <p:txBody>
          <a:bodyPr anchor="ctr">
            <a:noAutofit/>
          </a:bodyPr>
          <a:lstStyle>
            <a:lvl1pPr marL="0" indent="0" algn="l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18447" y="4351687"/>
            <a:ext cx="6265588" cy="17040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A356BAB7-766C-0540-B5EC-59C4303EE122}" type="datetimeFigureOut">
              <a:rPr lang="en-US" smtClean="0"/>
              <a:t>11/22/22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61A579D6-55A3-DF4A-AD10-D72277BF87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31025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7" name="Group 76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78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7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8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4" name="Group 23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25" name="Rectangle 24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6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8632" y="2349925"/>
            <a:ext cx="3501196" cy="2456442"/>
          </a:xfrm>
        </p:spPr>
        <p:txBody>
          <a:bodyPr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56BAB7-766C-0540-B5EC-59C4303EE122}" type="datetimeFigureOut">
              <a:rPr lang="en-US" smtClean="0"/>
              <a:t>11/22/22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A579D6-55A3-DF4A-AD10-D72277BF87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55251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A356BAB7-766C-0540-B5EC-59C4303EE122}" type="datetimeFigureOut">
              <a:rPr lang="en-US" smtClean="0"/>
              <a:t>11/22/22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61A579D6-55A3-DF4A-AD10-D72277BF87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02066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4" name="Group 73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75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6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7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8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1" name="Group 20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22" name="Rectangle 21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2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3" name="Rectangle 32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8631" y="2352026"/>
            <a:ext cx="3501197" cy="1223298"/>
          </a:xfrm>
        </p:spPr>
        <p:txBody>
          <a:bodyPr bIns="0" anchor="b">
            <a:noAutofit/>
          </a:bodyPr>
          <a:lstStyle>
            <a:lvl1pPr algn="ctr">
              <a:defRPr sz="3200">
                <a:solidFill>
                  <a:srgbClr val="FFFE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09983" y="802809"/>
            <a:ext cx="6275035" cy="5249940"/>
          </a:xfrm>
        </p:spPr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88631" y="3580186"/>
            <a:ext cx="3501197" cy="1221164"/>
          </a:xfrm>
        </p:spPr>
        <p:txBody>
          <a:bodyPr/>
          <a:lstStyle>
            <a:lvl1pPr marL="0" indent="0" algn="ctr">
              <a:buNone/>
              <a:defRPr sz="1600">
                <a:solidFill>
                  <a:srgbClr val="FFFE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56BAB7-766C-0540-B5EC-59C4303EE122}" type="datetimeFigureOut">
              <a:rPr lang="en-US" smtClean="0"/>
              <a:t>11/22/22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A579D6-55A3-DF4A-AD10-D72277BF87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25796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3" name="Group 72"/>
          <p:cNvGrpSpPr/>
          <p:nvPr/>
        </p:nvGrpSpPr>
        <p:grpSpPr>
          <a:xfrm>
            <a:off x="-329674" y="-59376"/>
            <a:ext cx="12515851" cy="6923798"/>
            <a:chOff x="-329674" y="-51881"/>
            <a:chExt cx="12515851" cy="6923798"/>
          </a:xfrm>
        </p:grpSpPr>
        <p:sp>
          <p:nvSpPr>
            <p:cNvPr id="81" name="Freeform 5"/>
            <p:cNvSpPr/>
            <p:nvPr/>
          </p:nvSpPr>
          <p:spPr bwMode="auto">
            <a:xfrm>
              <a:off x="-329674" y="1298404"/>
              <a:ext cx="9702800" cy="5573512"/>
            </a:xfrm>
            <a:custGeom>
              <a:avLst/>
              <a:gdLst/>
              <a:ahLst/>
              <a:cxnLst/>
              <a:rect l="0" t="0" r="r" b="b"/>
              <a:pathLst>
                <a:path w="2038" h="1169">
                  <a:moveTo>
                    <a:pt x="1752" y="1169"/>
                  </a:moveTo>
                  <a:cubicBezTo>
                    <a:pt x="2038" y="928"/>
                    <a:pt x="1673" y="513"/>
                    <a:pt x="1487" y="334"/>
                  </a:cubicBezTo>
                  <a:cubicBezTo>
                    <a:pt x="1316" y="170"/>
                    <a:pt x="1099" y="43"/>
                    <a:pt x="860" y="22"/>
                  </a:cubicBezTo>
                  <a:cubicBezTo>
                    <a:pt x="621" y="0"/>
                    <a:pt x="341" y="128"/>
                    <a:pt x="199" y="318"/>
                  </a:cubicBezTo>
                  <a:cubicBezTo>
                    <a:pt x="0" y="586"/>
                    <a:pt x="184" y="965"/>
                    <a:pt x="399" y="116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6"/>
            <p:cNvSpPr/>
            <p:nvPr/>
          </p:nvSpPr>
          <p:spPr bwMode="auto">
            <a:xfrm>
              <a:off x="670451" y="2018236"/>
              <a:ext cx="7373938" cy="4848892"/>
            </a:xfrm>
            <a:custGeom>
              <a:avLst/>
              <a:gdLst/>
              <a:ahLst/>
              <a:cxnLst/>
              <a:rect l="0" t="0" r="r" b="b"/>
              <a:pathLst>
                <a:path w="1549" h="1017">
                  <a:moveTo>
                    <a:pt x="1025" y="1016"/>
                  </a:moveTo>
                  <a:cubicBezTo>
                    <a:pt x="1223" y="971"/>
                    <a:pt x="1549" y="857"/>
                    <a:pt x="1443" y="592"/>
                  </a:cubicBezTo>
                  <a:cubicBezTo>
                    <a:pt x="1344" y="344"/>
                    <a:pt x="1041" y="111"/>
                    <a:pt x="782" y="53"/>
                  </a:cubicBezTo>
                  <a:cubicBezTo>
                    <a:pt x="545" y="0"/>
                    <a:pt x="275" y="117"/>
                    <a:pt x="150" y="329"/>
                  </a:cubicBezTo>
                  <a:cubicBezTo>
                    <a:pt x="0" y="584"/>
                    <a:pt x="243" y="911"/>
                    <a:pt x="477" y="101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7"/>
            <p:cNvSpPr/>
            <p:nvPr/>
          </p:nvSpPr>
          <p:spPr bwMode="auto">
            <a:xfrm>
              <a:off x="251351" y="1788400"/>
              <a:ext cx="8035925" cy="5083516"/>
            </a:xfrm>
            <a:custGeom>
              <a:avLst/>
              <a:gdLst/>
              <a:ahLst/>
              <a:cxnLst/>
              <a:rect l="0" t="0" r="r" b="b"/>
              <a:pathLst>
                <a:path w="1688" h="1066">
                  <a:moveTo>
                    <a:pt x="1302" y="1066"/>
                  </a:moveTo>
                  <a:cubicBezTo>
                    <a:pt x="1416" y="1024"/>
                    <a:pt x="1551" y="962"/>
                    <a:pt x="1613" y="850"/>
                  </a:cubicBezTo>
                  <a:cubicBezTo>
                    <a:pt x="1688" y="715"/>
                    <a:pt x="1606" y="575"/>
                    <a:pt x="1517" y="471"/>
                  </a:cubicBezTo>
                  <a:cubicBezTo>
                    <a:pt x="1336" y="258"/>
                    <a:pt x="1084" y="62"/>
                    <a:pt x="798" y="28"/>
                  </a:cubicBezTo>
                  <a:cubicBezTo>
                    <a:pt x="559" y="0"/>
                    <a:pt x="317" y="138"/>
                    <a:pt x="181" y="333"/>
                  </a:cubicBezTo>
                  <a:cubicBezTo>
                    <a:pt x="0" y="592"/>
                    <a:pt x="191" y="907"/>
                    <a:pt x="420" y="10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8"/>
            <p:cNvSpPr/>
            <p:nvPr/>
          </p:nvSpPr>
          <p:spPr bwMode="auto">
            <a:xfrm>
              <a:off x="-1061" y="549842"/>
              <a:ext cx="10334625" cy="6322075"/>
            </a:xfrm>
            <a:custGeom>
              <a:avLst/>
              <a:gdLst/>
              <a:ahLst/>
              <a:cxnLst/>
              <a:rect l="0" t="0" r="r" b="b"/>
              <a:pathLst>
                <a:path w="2171" h="1326">
                  <a:moveTo>
                    <a:pt x="1873" y="1326"/>
                  </a:moveTo>
                  <a:cubicBezTo>
                    <a:pt x="2171" y="1045"/>
                    <a:pt x="1825" y="678"/>
                    <a:pt x="1609" y="473"/>
                  </a:cubicBezTo>
                  <a:cubicBezTo>
                    <a:pt x="1406" y="281"/>
                    <a:pt x="1159" y="116"/>
                    <a:pt x="880" y="63"/>
                  </a:cubicBezTo>
                  <a:cubicBezTo>
                    <a:pt x="545" y="0"/>
                    <a:pt x="214" y="161"/>
                    <a:pt x="0" y="42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9"/>
            <p:cNvSpPr/>
            <p:nvPr/>
          </p:nvSpPr>
          <p:spPr bwMode="auto">
            <a:xfrm>
              <a:off x="3701" y="6186246"/>
              <a:ext cx="504825" cy="681527"/>
            </a:xfrm>
            <a:custGeom>
              <a:avLst/>
              <a:gdLst/>
              <a:ahLst/>
              <a:cxnLst/>
              <a:rect l="0" t="0" r="r" b="b"/>
              <a:pathLst>
                <a:path w="106" h="143">
                  <a:moveTo>
                    <a:pt x="0" y="0"/>
                  </a:moveTo>
                  <a:cubicBezTo>
                    <a:pt x="35" y="54"/>
                    <a:pt x="70" y="101"/>
                    <a:pt x="106" y="143"/>
                  </a:cubicBezTo>
                </a:path>
              </a:pathLst>
            </a:custGeom>
            <a:noFill/>
            <a:ln w="4763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0"/>
            <p:cNvSpPr/>
            <p:nvPr/>
          </p:nvSpPr>
          <p:spPr bwMode="auto">
            <a:xfrm>
              <a:off x="-1061" y="-51881"/>
              <a:ext cx="11091863" cy="6923796"/>
            </a:xfrm>
            <a:custGeom>
              <a:avLst/>
              <a:gdLst/>
              <a:ahLst/>
              <a:cxnLst/>
              <a:rect l="0" t="0" r="r" b="b"/>
              <a:pathLst>
                <a:path w="2330" h="1452">
                  <a:moveTo>
                    <a:pt x="2046" y="1452"/>
                  </a:moveTo>
                  <a:cubicBezTo>
                    <a:pt x="2330" y="1153"/>
                    <a:pt x="2049" y="821"/>
                    <a:pt x="1813" y="601"/>
                  </a:cubicBezTo>
                  <a:cubicBezTo>
                    <a:pt x="1569" y="375"/>
                    <a:pt x="1282" y="179"/>
                    <a:pt x="956" y="97"/>
                  </a:cubicBezTo>
                  <a:cubicBezTo>
                    <a:pt x="572" y="0"/>
                    <a:pt x="292" y="101"/>
                    <a:pt x="0" y="3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1"/>
            <p:cNvSpPr/>
            <p:nvPr/>
          </p:nvSpPr>
          <p:spPr bwMode="auto">
            <a:xfrm>
              <a:off x="5426601" y="5579"/>
              <a:ext cx="5788025" cy="6847184"/>
            </a:xfrm>
            <a:custGeom>
              <a:avLst/>
              <a:gdLst/>
              <a:ahLst/>
              <a:cxnLst/>
              <a:rect l="0" t="0" r="r" b="b"/>
              <a:pathLst>
                <a:path w="1216" h="1436">
                  <a:moveTo>
                    <a:pt x="1094" y="1436"/>
                  </a:moveTo>
                  <a:cubicBezTo>
                    <a:pt x="1216" y="1114"/>
                    <a:pt x="904" y="770"/>
                    <a:pt x="709" y="551"/>
                  </a:cubicBezTo>
                  <a:cubicBezTo>
                    <a:pt x="509" y="327"/>
                    <a:pt x="274" y="127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2"/>
            <p:cNvSpPr/>
            <p:nvPr/>
          </p:nvSpPr>
          <p:spPr bwMode="auto">
            <a:xfrm>
              <a:off x="-1061" y="5579"/>
              <a:ext cx="1057275" cy="614491"/>
            </a:xfrm>
            <a:custGeom>
              <a:avLst/>
              <a:gdLst/>
              <a:ahLst/>
              <a:cxnLst/>
              <a:rect l="0" t="0" r="r" b="b"/>
              <a:pathLst>
                <a:path w="222" h="129">
                  <a:moveTo>
                    <a:pt x="222" y="0"/>
                  </a:moveTo>
                  <a:cubicBezTo>
                    <a:pt x="152" y="35"/>
                    <a:pt x="76" y="78"/>
                    <a:pt x="0" y="12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3"/>
            <p:cNvSpPr/>
            <p:nvPr/>
          </p:nvSpPr>
          <p:spPr bwMode="auto">
            <a:xfrm>
              <a:off x="5821889" y="5579"/>
              <a:ext cx="5588000" cy="6866337"/>
            </a:xfrm>
            <a:custGeom>
              <a:avLst/>
              <a:gdLst/>
              <a:ahLst/>
              <a:cxnLst/>
              <a:rect l="0" t="0" r="r" b="b"/>
              <a:pathLst>
                <a:path w="1174" h="1440">
                  <a:moveTo>
                    <a:pt x="1067" y="1440"/>
                  </a:moveTo>
                  <a:cubicBezTo>
                    <a:pt x="1174" y="1124"/>
                    <a:pt x="887" y="797"/>
                    <a:pt x="698" y="577"/>
                  </a:cubicBezTo>
                  <a:cubicBezTo>
                    <a:pt x="500" y="348"/>
                    <a:pt x="270" y="14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4"/>
            <p:cNvSpPr/>
            <p:nvPr/>
          </p:nvSpPr>
          <p:spPr bwMode="auto">
            <a:xfrm>
              <a:off x="3701" y="790"/>
              <a:ext cx="595313" cy="352734"/>
            </a:xfrm>
            <a:custGeom>
              <a:avLst/>
              <a:gdLst/>
              <a:ahLst/>
              <a:cxnLst/>
              <a:rect l="0" t="0" r="r" b="b"/>
              <a:pathLst>
                <a:path w="125" h="74">
                  <a:moveTo>
                    <a:pt x="125" y="0"/>
                  </a:moveTo>
                  <a:cubicBezTo>
                    <a:pt x="85" y="22"/>
                    <a:pt x="43" y="47"/>
                    <a:pt x="0" y="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15"/>
            <p:cNvSpPr/>
            <p:nvPr/>
          </p:nvSpPr>
          <p:spPr bwMode="auto">
            <a:xfrm>
              <a:off x="6012389" y="5579"/>
              <a:ext cx="5497513" cy="6866337"/>
            </a:xfrm>
            <a:custGeom>
              <a:avLst/>
              <a:gdLst/>
              <a:ahLst/>
              <a:cxnLst/>
              <a:rect l="0" t="0" r="r" b="b"/>
              <a:pathLst>
                <a:path w="1155" h="1440">
                  <a:moveTo>
                    <a:pt x="1056" y="1440"/>
                  </a:moveTo>
                  <a:cubicBezTo>
                    <a:pt x="1155" y="1123"/>
                    <a:pt x="875" y="801"/>
                    <a:pt x="686" y="580"/>
                  </a:cubicBezTo>
                  <a:cubicBezTo>
                    <a:pt x="491" y="352"/>
                    <a:pt x="264" y="145"/>
                    <a:pt x="0" y="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16"/>
            <p:cNvSpPr/>
            <p:nvPr/>
          </p:nvSpPr>
          <p:spPr bwMode="auto">
            <a:xfrm>
              <a:off x="-1061" y="5579"/>
              <a:ext cx="357188" cy="213875"/>
            </a:xfrm>
            <a:custGeom>
              <a:avLst/>
              <a:gdLst/>
              <a:ahLst/>
              <a:cxnLst/>
              <a:rect l="0" t="0" r="r" b="b"/>
              <a:pathLst>
                <a:path w="75" h="45">
                  <a:moveTo>
                    <a:pt x="75" y="0"/>
                  </a:moveTo>
                  <a:cubicBezTo>
                    <a:pt x="50" y="14"/>
                    <a:pt x="25" y="29"/>
                    <a:pt x="0" y="45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17"/>
            <p:cNvSpPr/>
            <p:nvPr/>
          </p:nvSpPr>
          <p:spPr bwMode="auto">
            <a:xfrm>
              <a:off x="6210826" y="790"/>
              <a:ext cx="5522913" cy="6871126"/>
            </a:xfrm>
            <a:custGeom>
              <a:avLst/>
              <a:gdLst/>
              <a:ahLst/>
              <a:cxnLst/>
              <a:rect l="0" t="0" r="r" b="b"/>
              <a:pathLst>
                <a:path w="1160" h="1441">
                  <a:moveTo>
                    <a:pt x="1053" y="1441"/>
                  </a:moveTo>
                  <a:cubicBezTo>
                    <a:pt x="1160" y="1129"/>
                    <a:pt x="892" y="817"/>
                    <a:pt x="705" y="599"/>
                  </a:cubicBezTo>
                  <a:cubicBezTo>
                    <a:pt x="503" y="365"/>
                    <a:pt x="270" y="152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18"/>
            <p:cNvSpPr/>
            <p:nvPr/>
          </p:nvSpPr>
          <p:spPr bwMode="auto">
            <a:xfrm>
              <a:off x="6463239" y="5579"/>
              <a:ext cx="5413375" cy="6866337"/>
            </a:xfrm>
            <a:custGeom>
              <a:avLst/>
              <a:gdLst/>
              <a:ahLst/>
              <a:cxnLst/>
              <a:rect l="0" t="0" r="r" b="b"/>
              <a:pathLst>
                <a:path w="1137" h="1440">
                  <a:moveTo>
                    <a:pt x="1040" y="1440"/>
                  </a:moveTo>
                  <a:cubicBezTo>
                    <a:pt x="1137" y="1131"/>
                    <a:pt x="883" y="828"/>
                    <a:pt x="698" y="611"/>
                  </a:cubicBezTo>
                  <a:cubicBezTo>
                    <a:pt x="498" y="375"/>
                    <a:pt x="268" y="15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19"/>
            <p:cNvSpPr/>
            <p:nvPr/>
          </p:nvSpPr>
          <p:spPr bwMode="auto">
            <a:xfrm>
              <a:off x="6877576" y="5579"/>
              <a:ext cx="5037138" cy="6861550"/>
            </a:xfrm>
            <a:custGeom>
              <a:avLst/>
              <a:gdLst/>
              <a:ahLst/>
              <a:cxnLst/>
              <a:rect l="0" t="0" r="r" b="b"/>
              <a:pathLst>
                <a:path w="1058" h="1439">
                  <a:moveTo>
                    <a:pt x="1011" y="1439"/>
                  </a:moveTo>
                  <a:cubicBezTo>
                    <a:pt x="1058" y="1131"/>
                    <a:pt x="825" y="841"/>
                    <a:pt x="648" y="617"/>
                  </a:cubicBezTo>
                  <a:cubicBezTo>
                    <a:pt x="462" y="383"/>
                    <a:pt x="248" y="1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0"/>
            <p:cNvSpPr/>
            <p:nvPr/>
          </p:nvSpPr>
          <p:spPr bwMode="auto">
            <a:xfrm>
              <a:off x="8768289" y="5579"/>
              <a:ext cx="3417888" cy="2742066"/>
            </a:xfrm>
            <a:custGeom>
              <a:avLst/>
              <a:gdLst/>
              <a:ahLst/>
              <a:cxnLst/>
              <a:rect l="0" t="0" r="r" b="b"/>
              <a:pathLst>
                <a:path w="718" h="575">
                  <a:moveTo>
                    <a:pt x="718" y="575"/>
                  </a:moveTo>
                  <a:cubicBezTo>
                    <a:pt x="500" y="360"/>
                    <a:pt x="260" y="163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7" name="Freeform 21"/>
            <p:cNvSpPr/>
            <p:nvPr/>
          </p:nvSpPr>
          <p:spPr bwMode="auto">
            <a:xfrm>
              <a:off x="9235014" y="10367"/>
              <a:ext cx="2951163" cy="2555325"/>
            </a:xfrm>
            <a:custGeom>
              <a:avLst/>
              <a:gdLst/>
              <a:ahLst/>
              <a:cxnLst/>
              <a:rect l="0" t="0" r="r" b="b"/>
              <a:pathLst>
                <a:path w="620" h="536">
                  <a:moveTo>
                    <a:pt x="620" y="536"/>
                  </a:moveTo>
                  <a:cubicBezTo>
                    <a:pt x="404" y="314"/>
                    <a:pt x="196" y="13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8" name="Freeform 22"/>
            <p:cNvSpPr/>
            <p:nvPr/>
          </p:nvSpPr>
          <p:spPr bwMode="auto">
            <a:xfrm>
              <a:off x="10020826" y="5579"/>
              <a:ext cx="2165350" cy="1358265"/>
            </a:xfrm>
            <a:custGeom>
              <a:avLst/>
              <a:gdLst/>
              <a:ahLst/>
              <a:cxnLst/>
              <a:rect l="0" t="0" r="r" b="b"/>
              <a:pathLst>
                <a:path w="455" h="285">
                  <a:moveTo>
                    <a:pt x="0" y="0"/>
                  </a:moveTo>
                  <a:cubicBezTo>
                    <a:pt x="153" y="85"/>
                    <a:pt x="308" y="180"/>
                    <a:pt x="455" y="28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9" name="Freeform 23"/>
            <p:cNvSpPr/>
            <p:nvPr/>
          </p:nvSpPr>
          <p:spPr bwMode="auto">
            <a:xfrm>
              <a:off x="11290826" y="5579"/>
              <a:ext cx="895350" cy="534687"/>
            </a:xfrm>
            <a:custGeom>
              <a:avLst/>
              <a:gdLst/>
              <a:ahLst/>
              <a:cxnLst/>
              <a:rect l="0" t="0" r="r" b="b"/>
              <a:pathLst>
                <a:path w="188" h="112">
                  <a:moveTo>
                    <a:pt x="0" y="0"/>
                  </a:moveTo>
                  <a:cubicBezTo>
                    <a:pt x="63" y="36"/>
                    <a:pt x="126" y="73"/>
                    <a:pt x="188" y="112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76" name="Group 75"/>
          <p:cNvGrpSpPr/>
          <p:nvPr/>
        </p:nvGrpSpPr>
        <p:grpSpPr>
          <a:xfrm>
            <a:off x="805336" y="1698331"/>
            <a:ext cx="5941540" cy="3470421"/>
            <a:chOff x="805336" y="1698331"/>
            <a:chExt cx="5941540" cy="3470421"/>
          </a:xfrm>
        </p:grpSpPr>
        <p:sp>
          <p:nvSpPr>
            <p:cNvPr id="77" name="Rectangle 76"/>
            <p:cNvSpPr/>
            <p:nvPr/>
          </p:nvSpPr>
          <p:spPr>
            <a:xfrm>
              <a:off x="805336" y="1698331"/>
              <a:ext cx="5941540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78" name="Isosceles Triangle 9"/>
            <p:cNvSpPr/>
            <p:nvPr/>
          </p:nvSpPr>
          <p:spPr>
            <a:xfrm rot="10800000">
              <a:off x="3618113" y="4896349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79" name="Rectangle 78"/>
            <p:cNvSpPr/>
            <p:nvPr/>
          </p:nvSpPr>
          <p:spPr>
            <a:xfrm>
              <a:off x="805336" y="2274403"/>
              <a:ext cx="5941540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43510" y="0"/>
            <a:ext cx="4648490" cy="6858000"/>
          </a:xfrm>
          <a:solidFill>
            <a:schemeClr val="bg1">
              <a:lumMod val="65000"/>
              <a:lumOff val="3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5443" y="2360255"/>
            <a:ext cx="5776646" cy="1178032"/>
          </a:xfrm>
        </p:spPr>
        <p:txBody>
          <a:bodyPr bIns="0" anchor="b">
            <a:normAutofit/>
          </a:bodyPr>
          <a:lstStyle>
            <a:lvl1pPr>
              <a:defRPr sz="3600">
                <a:solidFill>
                  <a:srgbClr val="FFFE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85443" y="3545012"/>
            <a:ext cx="5776646" cy="1274198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rgbClr val="FFFE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A356BAB7-766C-0540-B5EC-59C4303EE122}" type="datetimeFigureOut">
              <a:rPr lang="en-US" smtClean="0"/>
              <a:t>11/22/22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5942203" cy="320040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828377" y="320040"/>
            <a:ext cx="914400" cy="320040"/>
          </a:xfrm>
        </p:spPr>
        <p:txBody>
          <a:bodyPr/>
          <a:lstStyle/>
          <a:p>
            <a:fld id="{61A579D6-55A3-DF4A-AD10-D72277BF87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81637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91161" y="2358391"/>
            <a:ext cx="3498667" cy="2456485"/>
          </a:xfrm>
          <a:prstGeom prst="rect">
            <a:avLst/>
          </a:prstGeom>
        </p:spPr>
        <p:txBody>
          <a:bodyPr vert="horz" lIns="228600" tIns="228600" rIns="228600" bIns="22860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34982" y="794719"/>
            <a:ext cx="5950036" cy="525709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04672" y="320040"/>
            <a:ext cx="3657600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56BAB7-766C-0540-B5EC-59C4303EE122}" type="datetimeFigureOut">
              <a:rPr lang="en-US" smtClean="0"/>
              <a:t>11/22/22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04672" y="6227064"/>
            <a:ext cx="10588752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469880" y="320040"/>
            <a:ext cx="914400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A579D6-55A3-DF4A-AD10-D72277BF87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51813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>
      <a:lvl1pPr algn="ctr" defTabSz="914400" rtl="0" eaLnBrk="1" latinLnBrk="0" hangingPunct="1">
        <a:lnSpc>
          <a:spcPct val="85000"/>
        </a:lnSpc>
        <a:spcBef>
          <a:spcPct val="0"/>
        </a:spcBef>
        <a:buNone/>
        <a:defRPr sz="4000" b="0" i="0" kern="1200" cap="none" spc="-15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4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3" Type="http://schemas.openxmlformats.org/officeDocument/2006/relationships/image" Target="../media/image34.png"/><Relationship Id="rId7" Type="http://schemas.openxmlformats.org/officeDocument/2006/relationships/image" Target="../media/image9.tiff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10" Type="http://schemas.openxmlformats.org/officeDocument/2006/relationships/image" Target="../media/image11.png"/><Relationship Id="rId4" Type="http://schemas.openxmlformats.org/officeDocument/2006/relationships/image" Target="../media/image4.png"/><Relationship Id="rId9" Type="http://schemas.openxmlformats.org/officeDocument/2006/relationships/image" Target="../media/image10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3.png"/><Relationship Id="rId7" Type="http://schemas.openxmlformats.org/officeDocument/2006/relationships/image" Target="../media/image9.tiff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10" Type="http://schemas.openxmlformats.org/officeDocument/2006/relationships/image" Target="../media/image11.png"/><Relationship Id="rId4" Type="http://schemas.openxmlformats.org/officeDocument/2006/relationships/image" Target="../media/image4.png"/><Relationship Id="rId9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14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3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5.png"/><Relationship Id="rId7" Type="http://schemas.openxmlformats.org/officeDocument/2006/relationships/image" Target="../media/image9.tiff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10" Type="http://schemas.openxmlformats.org/officeDocument/2006/relationships/image" Target="../media/image11.png"/><Relationship Id="rId4" Type="http://schemas.openxmlformats.org/officeDocument/2006/relationships/image" Target="../media/image4.png"/><Relationship Id="rId9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4.png"/><Relationship Id="rId7" Type="http://schemas.openxmlformats.org/officeDocument/2006/relationships/image" Target="../media/image19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8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21.png"/><Relationship Id="rId7" Type="http://schemas.openxmlformats.org/officeDocument/2006/relationships/image" Target="../media/image9.tiff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23.sv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4.png"/><Relationship Id="rId7" Type="http://schemas.openxmlformats.org/officeDocument/2006/relationships/image" Target="../media/image26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25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image" Target="../media/image28.png"/><Relationship Id="rId7" Type="http://schemas.openxmlformats.org/officeDocument/2006/relationships/image" Target="../media/image9.tiff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30.sv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4.png"/><Relationship Id="rId7" Type="http://schemas.openxmlformats.org/officeDocument/2006/relationships/image" Target="../media/image33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3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BA9E3885-E26A-1BBB-169B-89AFD5F8E67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5918" y="-649189"/>
            <a:ext cx="10345064" cy="7781343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0D607C48-E78D-768E-D453-9D65D93A1995}"/>
              </a:ext>
            </a:extLst>
          </p:cNvPr>
          <p:cNvSpPr txBox="1"/>
          <p:nvPr/>
        </p:nvSpPr>
        <p:spPr>
          <a:xfrm>
            <a:off x="3086683" y="4337208"/>
            <a:ext cx="7136890" cy="5355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GothamBook" pitchFamily="2" charset="77"/>
                <a:ea typeface="+mn-ea"/>
                <a:cs typeface="+mn-cs"/>
              </a:rPr>
              <a:t>ATTENDANCE RECOGNITION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B5589082-59A8-E721-E30A-7172DE63260A}"/>
              </a:ext>
            </a:extLst>
          </p:cNvPr>
          <p:cNvGrpSpPr/>
          <p:nvPr/>
        </p:nvGrpSpPr>
        <p:grpSpPr>
          <a:xfrm>
            <a:off x="7764885" y="-1502311"/>
            <a:ext cx="5702696" cy="9326253"/>
            <a:chOff x="7764885" y="-1502311"/>
            <a:chExt cx="5702696" cy="9326253"/>
          </a:xfrm>
        </p:grpSpPr>
        <p:pic>
          <p:nvPicPr>
            <p:cNvPr id="28" name="Picture 27">
              <a:extLst>
                <a:ext uri="{FF2B5EF4-FFF2-40B4-BE49-F238E27FC236}">
                  <a16:creationId xmlns:a16="http://schemas.microsoft.com/office/drawing/2014/main" id="{3C438DE8-3AFE-BAC5-E28A-BB13000B58E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 rot="5400000">
              <a:off x="7969233" y="1094298"/>
              <a:ext cx="5839519" cy="646301"/>
            </a:xfrm>
            <a:prstGeom prst="rect">
              <a:avLst/>
            </a:prstGeom>
          </p:spPr>
        </p:pic>
        <p:pic>
          <p:nvPicPr>
            <p:cNvPr id="4" name="Picture 3" descr="Map&#10;&#10;Description automatically generated">
              <a:extLst>
                <a:ext uri="{FF2B5EF4-FFF2-40B4-BE49-F238E27FC236}">
                  <a16:creationId xmlns:a16="http://schemas.microsoft.com/office/drawing/2014/main" id="{1145A6EC-6AB6-1BBC-B24F-48D803365B7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8263609" y="4162033"/>
              <a:ext cx="4254914" cy="3315638"/>
            </a:xfrm>
            <a:prstGeom prst="rect">
              <a:avLst/>
            </a:prstGeom>
          </p:spPr>
        </p:pic>
        <p:grpSp>
          <p:nvGrpSpPr>
            <p:cNvPr id="2" name="Group 1">
              <a:extLst>
                <a:ext uri="{FF2B5EF4-FFF2-40B4-BE49-F238E27FC236}">
                  <a16:creationId xmlns:a16="http://schemas.microsoft.com/office/drawing/2014/main" id="{CA4ED729-7FCD-A3DB-4C0B-79676B6AC06C}"/>
                </a:ext>
              </a:extLst>
            </p:cNvPr>
            <p:cNvGrpSpPr/>
            <p:nvPr/>
          </p:nvGrpSpPr>
          <p:grpSpPr>
            <a:xfrm>
              <a:off x="7764885" y="4022145"/>
              <a:ext cx="5702696" cy="3801797"/>
              <a:chOff x="-1587943" y="3898232"/>
              <a:chExt cx="5702696" cy="3801797"/>
            </a:xfrm>
          </p:grpSpPr>
          <p:pic>
            <p:nvPicPr>
              <p:cNvPr id="6" name="Picture 5" descr="A picture containing smoke, fireworks, outdoor object, air&#10;&#10;Description automatically generated">
                <a:extLst>
                  <a:ext uri="{FF2B5EF4-FFF2-40B4-BE49-F238E27FC236}">
                    <a16:creationId xmlns:a16="http://schemas.microsoft.com/office/drawing/2014/main" id="{81F0A0F2-C9DB-AC53-CD6B-02132490D3A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-1587943" y="3898232"/>
                <a:ext cx="5702696" cy="3801797"/>
              </a:xfrm>
              <a:prstGeom prst="rect">
                <a:avLst/>
              </a:prstGeom>
            </p:spPr>
          </p:pic>
          <p:pic>
            <p:nvPicPr>
              <p:cNvPr id="7" name="Picture 6" descr="Text&#10;&#10;Description automatically generated">
                <a:extLst>
                  <a:ext uri="{FF2B5EF4-FFF2-40B4-BE49-F238E27FC236}">
                    <a16:creationId xmlns:a16="http://schemas.microsoft.com/office/drawing/2014/main" id="{760D3263-E44F-B6D1-14C0-D5B4680EB2D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215613" y="5401126"/>
                <a:ext cx="2095585" cy="997011"/>
              </a:xfrm>
              <a:prstGeom prst="rect">
                <a:avLst/>
              </a:prstGeom>
            </p:spPr>
          </p:pic>
        </p:grpSp>
      </p:grpSp>
      <p:pic>
        <p:nvPicPr>
          <p:cNvPr id="15" name="Picture 14" descr="Logo&#10;&#10;Description automatically generated">
            <a:extLst>
              <a:ext uri="{FF2B5EF4-FFF2-40B4-BE49-F238E27FC236}">
                <a16:creationId xmlns:a16="http://schemas.microsoft.com/office/drawing/2014/main" id="{DB4E677C-179D-7070-BCAD-955A0D1B0F70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5673" y="1281651"/>
            <a:ext cx="2400300" cy="34671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357602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5F7AE8FC-B148-C458-D48B-EA8BF931D54C}"/>
              </a:ext>
            </a:extLst>
          </p:cNvPr>
          <p:cNvCxnSpPr>
            <a:cxnSpLocks/>
          </p:cNvCxnSpPr>
          <p:nvPr/>
        </p:nvCxnSpPr>
        <p:spPr>
          <a:xfrm>
            <a:off x="0" y="6209789"/>
            <a:ext cx="12192000" cy="0"/>
          </a:xfrm>
          <a:prstGeom prst="line">
            <a:avLst/>
          </a:prstGeom>
          <a:ln w="571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" name="Picture 17" descr="A picture containing smoke, fireworks, outdoor object, air&#10;&#10;Description automatically generated">
            <a:extLst>
              <a:ext uri="{FF2B5EF4-FFF2-40B4-BE49-F238E27FC236}">
                <a16:creationId xmlns:a16="http://schemas.microsoft.com/office/drawing/2014/main" id="{C7B10D48-B9E9-5BD9-D934-84B2BA0B258C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alphaModFix amt="85000"/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6711430">
            <a:off x="-4823674" y="-140624"/>
            <a:ext cx="11681966" cy="7787978"/>
          </a:xfrm>
          <a:prstGeom prst="rect">
            <a:avLst/>
          </a:prstGeom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id="{3359081C-3093-4F9A-99C3-5C5F9381E069}"/>
              </a:ext>
            </a:extLst>
          </p:cNvPr>
          <p:cNvGrpSpPr/>
          <p:nvPr/>
        </p:nvGrpSpPr>
        <p:grpSpPr>
          <a:xfrm>
            <a:off x="9999008" y="28332"/>
            <a:ext cx="2926385" cy="7145799"/>
            <a:chOff x="7895002" y="-6101202"/>
            <a:chExt cx="5702696" cy="13925144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8784A744-E740-7947-C7CD-51E91EA5679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alphaModFix amt="50000"/>
            </a:blip>
            <a:srcRect/>
            <a:stretch/>
          </p:blipFill>
          <p:spPr>
            <a:xfrm rot="5400000">
              <a:off x="8118281" y="1149507"/>
              <a:ext cx="5541422" cy="646300"/>
            </a:xfrm>
            <a:prstGeom prst="rect">
              <a:avLst/>
            </a:prstGeom>
          </p:spPr>
        </p:pic>
        <p:pic>
          <p:nvPicPr>
            <p:cNvPr id="4" name="Picture 3" descr="Map&#10;&#10;Description automatically generated">
              <a:extLst>
                <a:ext uri="{FF2B5EF4-FFF2-40B4-BE49-F238E27FC236}">
                  <a16:creationId xmlns:a16="http://schemas.microsoft.com/office/drawing/2014/main" id="{3C9DEB36-0114-4EFB-AC29-ED85A43A22A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8514840" y="4243366"/>
              <a:ext cx="3868103" cy="3014217"/>
            </a:xfrm>
            <a:prstGeom prst="rect">
              <a:avLst/>
            </a:prstGeom>
          </p:spPr>
        </p:pic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64AAB0BC-E67E-8F82-0908-F1A40642DCBF}"/>
                </a:ext>
              </a:extLst>
            </p:cNvPr>
            <p:cNvGrpSpPr/>
            <p:nvPr/>
          </p:nvGrpSpPr>
          <p:grpSpPr>
            <a:xfrm>
              <a:off x="7895002" y="4022145"/>
              <a:ext cx="5702696" cy="3801797"/>
              <a:chOff x="-1457826" y="3898232"/>
              <a:chExt cx="5702696" cy="3801797"/>
            </a:xfrm>
          </p:grpSpPr>
          <p:pic>
            <p:nvPicPr>
              <p:cNvPr id="6" name="Picture 5" descr="A picture containing smoke, fireworks, outdoor object, air&#10;&#10;Description automatically generated">
                <a:extLst>
                  <a:ext uri="{FF2B5EF4-FFF2-40B4-BE49-F238E27FC236}">
                    <a16:creationId xmlns:a16="http://schemas.microsoft.com/office/drawing/2014/main" id="{74AA6FEF-D34C-4B51-005E-CA53D43659B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-1457826" y="3898232"/>
                <a:ext cx="5702696" cy="3801797"/>
              </a:xfrm>
              <a:prstGeom prst="rect">
                <a:avLst/>
              </a:prstGeom>
            </p:spPr>
          </p:pic>
          <p:pic>
            <p:nvPicPr>
              <p:cNvPr id="7" name="Picture 6" descr="Text&#10;&#10;Description automatically generated">
                <a:extLst>
                  <a:ext uri="{FF2B5EF4-FFF2-40B4-BE49-F238E27FC236}">
                    <a16:creationId xmlns:a16="http://schemas.microsoft.com/office/drawing/2014/main" id="{AF353F48-1E70-4E7A-FC57-8A37B2CB32D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345731" y="5401127"/>
                <a:ext cx="2095584" cy="997011"/>
              </a:xfrm>
              <a:prstGeom prst="rect">
                <a:avLst/>
              </a:prstGeom>
            </p:spPr>
          </p:pic>
        </p:grpSp>
        <p:pic>
          <p:nvPicPr>
            <p:cNvPr id="20" name="Picture 19">
              <a:extLst>
                <a:ext uri="{FF2B5EF4-FFF2-40B4-BE49-F238E27FC236}">
                  <a16:creationId xmlns:a16="http://schemas.microsoft.com/office/drawing/2014/main" id="{4EDFFB03-8E4F-6981-1590-86FC98011D1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alphaModFix amt="50000"/>
            </a:blip>
            <a:srcRect l="13252" r="72"/>
            <a:stretch/>
          </p:blipFill>
          <p:spPr>
            <a:xfrm rot="5400000">
              <a:off x="8487419" y="-4022779"/>
              <a:ext cx="4803148" cy="646302"/>
            </a:xfrm>
            <a:prstGeom prst="rect">
              <a:avLst/>
            </a:prstGeom>
          </p:spPr>
        </p:pic>
      </p:grpSp>
      <p:pic>
        <p:nvPicPr>
          <p:cNvPr id="13" name="Picture 12">
            <a:extLst>
              <a:ext uri="{FF2B5EF4-FFF2-40B4-BE49-F238E27FC236}">
                <a16:creationId xmlns:a16="http://schemas.microsoft.com/office/drawing/2014/main" id="{A7AE2AE6-6EE3-128E-516C-4733CA8B0A5E}"/>
              </a:ext>
            </a:extLst>
          </p:cNvPr>
          <p:cNvPicPr>
            <a:picLocks noChangeAspect="1"/>
          </p:cNvPicPr>
          <p:nvPr/>
        </p:nvPicPr>
        <p:blipFill>
          <a:blip r:embed="rId7">
            <a:alphaModFix amt="50000"/>
          </a:blip>
          <a:stretch>
            <a:fillRect/>
          </a:stretch>
        </p:blipFill>
        <p:spPr>
          <a:xfrm>
            <a:off x="1398332" y="3753365"/>
            <a:ext cx="3310969" cy="1326295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6A192F54-3C7F-EE44-942C-1374AC32B175}"/>
              </a:ext>
            </a:extLst>
          </p:cNvPr>
          <p:cNvSpPr txBox="1"/>
          <p:nvPr/>
        </p:nvSpPr>
        <p:spPr>
          <a:xfrm>
            <a:off x="1663252" y="4723066"/>
            <a:ext cx="4948471" cy="14381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80000"/>
              </a:lnSpc>
            </a:pPr>
            <a:r>
              <a:rPr lang="en-US" sz="5400" b="1" dirty="0">
                <a:latin typeface="Arial Black" panose="020B0604020202020204" pitchFamily="34" charset="0"/>
                <a:cs typeface="Arial Black" panose="020B0604020202020204" pitchFamily="34" charset="0"/>
              </a:rPr>
              <a:t>FIRST NAME</a:t>
            </a:r>
          </a:p>
          <a:p>
            <a:pPr>
              <a:lnSpc>
                <a:spcPct val="80000"/>
              </a:lnSpc>
            </a:pPr>
            <a:r>
              <a:rPr lang="en-US" sz="5400" b="1" dirty="0">
                <a:latin typeface="Arial Black" panose="020B0604020202020204" pitchFamily="34" charset="0"/>
                <a:cs typeface="Arial Black" panose="020B0604020202020204" pitchFamily="34" charset="0"/>
              </a:rPr>
              <a:t>LAST NAME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CDC65A16-6708-C6BD-B47B-137D1DA5D243}"/>
              </a:ext>
            </a:extLst>
          </p:cNvPr>
          <p:cNvPicPr>
            <a:picLocks noChangeAspect="1"/>
          </p:cNvPicPr>
          <p:nvPr/>
        </p:nvPicPr>
        <p:blipFill>
          <a:blip r:embed="rId8"/>
          <a:srcRect/>
          <a:stretch/>
        </p:blipFill>
        <p:spPr>
          <a:xfrm>
            <a:off x="1831897" y="151559"/>
            <a:ext cx="2549700" cy="3548551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0B683E50-A50D-BB44-197F-E764167AF0F4}"/>
              </a:ext>
            </a:extLst>
          </p:cNvPr>
          <p:cNvSpPr txBox="1"/>
          <p:nvPr/>
        </p:nvSpPr>
        <p:spPr>
          <a:xfrm>
            <a:off x="1677242" y="6265605"/>
            <a:ext cx="575991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GothamBook" pitchFamily="2" charset="77"/>
              </a:rPr>
              <a:t>LEADING </a:t>
            </a:r>
            <a:r>
              <a:rPr lang="en-US" sz="2000" b="1" dirty="0">
                <a:latin typeface="GothamBook" pitchFamily="2" charset="77"/>
              </a:rPr>
              <a:t>100 CAMPAIGNERS </a:t>
            </a:r>
            <a:r>
              <a:rPr lang="en-US" sz="2000" dirty="0">
                <a:latin typeface="GothamBook" pitchFamily="2" charset="77"/>
              </a:rPr>
              <a:t>TO LAUNCH</a:t>
            </a:r>
            <a:endParaRPr lang="en-US" sz="2400" dirty="0">
              <a:latin typeface="GothamBlack" pitchFamily="2" charset="77"/>
            </a:endParaRPr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29BB0764-371A-2EED-A282-F86DA2EE1E6C}"/>
              </a:ext>
            </a:extLst>
          </p:cNvPr>
          <p:cNvGrpSpPr/>
          <p:nvPr/>
        </p:nvGrpSpPr>
        <p:grpSpPr>
          <a:xfrm>
            <a:off x="219002" y="455852"/>
            <a:ext cx="1458240" cy="5293022"/>
            <a:chOff x="219002" y="728807"/>
            <a:chExt cx="1458240" cy="5293022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pic>
          <p:nvPicPr>
            <p:cNvPr id="19" name="Picture 18" descr="Text&#10;&#10;Description automatically generated">
              <a:extLst>
                <a:ext uri="{FF2B5EF4-FFF2-40B4-BE49-F238E27FC236}">
                  <a16:creationId xmlns:a16="http://schemas.microsoft.com/office/drawing/2014/main" id="{457E0D58-3534-ED6F-A19B-76B200F6E4A4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357379" y="728807"/>
              <a:ext cx="1319863" cy="5049002"/>
            </a:xfrm>
            <a:prstGeom prst="rect">
              <a:avLst/>
            </a:prstGeom>
            <a:effectLst/>
          </p:spPr>
        </p:pic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6E3085B3-D7A3-2C2E-8D63-7040491A3B2D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alphaModFix/>
            </a:blip>
            <a:srcRect/>
            <a:stretch/>
          </p:blipFill>
          <p:spPr>
            <a:xfrm>
              <a:off x="219002" y="5499737"/>
              <a:ext cx="929978" cy="522092"/>
            </a:xfrm>
            <a:prstGeom prst="rect">
              <a:avLst/>
            </a:prstGeom>
          </p:spPr>
        </p:pic>
        <p:pic>
          <p:nvPicPr>
            <p:cNvPr id="21" name="Picture 20" descr="Text&#10;&#10;Description automatically generated">
              <a:extLst>
                <a:ext uri="{FF2B5EF4-FFF2-40B4-BE49-F238E27FC236}">
                  <a16:creationId xmlns:a16="http://schemas.microsoft.com/office/drawing/2014/main" id="{21F92617-F6A4-43F1-B601-8978FBEE190A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357379" y="733325"/>
              <a:ext cx="1319863" cy="5049002"/>
            </a:xfrm>
            <a:prstGeom prst="rect">
              <a:avLst/>
            </a:prstGeom>
            <a:effectLst/>
          </p:spPr>
        </p:pic>
      </p:grpSp>
    </p:spTree>
    <p:extLst>
      <p:ext uri="{BB962C8B-B14F-4D97-AF65-F5344CB8AC3E}">
        <p14:creationId xmlns:p14="http://schemas.microsoft.com/office/powerpoint/2010/main" val="22479314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5F7AE8FC-B148-C458-D48B-EA8BF931D54C}"/>
              </a:ext>
            </a:extLst>
          </p:cNvPr>
          <p:cNvCxnSpPr>
            <a:cxnSpLocks/>
          </p:cNvCxnSpPr>
          <p:nvPr/>
        </p:nvCxnSpPr>
        <p:spPr>
          <a:xfrm>
            <a:off x="0" y="6209789"/>
            <a:ext cx="12192000" cy="0"/>
          </a:xfrm>
          <a:prstGeom prst="line">
            <a:avLst/>
          </a:prstGeom>
          <a:ln w="571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" name="Picture 17" descr="A picture containing smoke, fireworks, outdoor object, air&#10;&#10;Description automatically generated">
            <a:extLst>
              <a:ext uri="{FF2B5EF4-FFF2-40B4-BE49-F238E27FC236}">
                <a16:creationId xmlns:a16="http://schemas.microsoft.com/office/drawing/2014/main" id="{C7B10D48-B9E9-5BD9-D934-84B2BA0B258C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alphaModFix amt="85000"/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6711430">
            <a:off x="-4823673" y="-162952"/>
            <a:ext cx="11681966" cy="7787978"/>
          </a:xfrm>
          <a:prstGeom prst="rect">
            <a:avLst/>
          </a:prstGeom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id="{3359081C-3093-4F9A-99C3-5C5F9381E069}"/>
              </a:ext>
            </a:extLst>
          </p:cNvPr>
          <p:cNvGrpSpPr/>
          <p:nvPr/>
        </p:nvGrpSpPr>
        <p:grpSpPr>
          <a:xfrm>
            <a:off x="9999008" y="0"/>
            <a:ext cx="2926385" cy="7174131"/>
            <a:chOff x="7895002" y="-6156414"/>
            <a:chExt cx="5702696" cy="13980356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8784A744-E740-7947-C7CD-51E91EA5679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alphaModFix amt="50000"/>
            </a:blip>
            <a:stretch>
              <a:fillRect/>
            </a:stretch>
          </p:blipFill>
          <p:spPr>
            <a:xfrm rot="5400000">
              <a:off x="7969233" y="1094297"/>
              <a:ext cx="5839518" cy="646301"/>
            </a:xfrm>
            <a:prstGeom prst="rect">
              <a:avLst/>
            </a:prstGeom>
          </p:spPr>
        </p:pic>
        <p:pic>
          <p:nvPicPr>
            <p:cNvPr id="4" name="Picture 3" descr="Map&#10;&#10;Description automatically generated">
              <a:extLst>
                <a:ext uri="{FF2B5EF4-FFF2-40B4-BE49-F238E27FC236}">
                  <a16:creationId xmlns:a16="http://schemas.microsoft.com/office/drawing/2014/main" id="{3C9DEB36-0114-4EFB-AC29-ED85A43A22A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8514840" y="4243366"/>
              <a:ext cx="3868103" cy="3014217"/>
            </a:xfrm>
            <a:prstGeom prst="rect">
              <a:avLst/>
            </a:prstGeom>
          </p:spPr>
        </p:pic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64AAB0BC-E67E-8F82-0908-F1A40642DCBF}"/>
                </a:ext>
              </a:extLst>
            </p:cNvPr>
            <p:cNvGrpSpPr/>
            <p:nvPr/>
          </p:nvGrpSpPr>
          <p:grpSpPr>
            <a:xfrm>
              <a:off x="7895002" y="4022145"/>
              <a:ext cx="5702696" cy="3801797"/>
              <a:chOff x="-1457826" y="3898232"/>
              <a:chExt cx="5702696" cy="3801797"/>
            </a:xfrm>
          </p:grpSpPr>
          <p:pic>
            <p:nvPicPr>
              <p:cNvPr id="6" name="Picture 5" descr="A picture containing smoke, fireworks, outdoor object, air&#10;&#10;Description automatically generated">
                <a:extLst>
                  <a:ext uri="{FF2B5EF4-FFF2-40B4-BE49-F238E27FC236}">
                    <a16:creationId xmlns:a16="http://schemas.microsoft.com/office/drawing/2014/main" id="{74AA6FEF-D34C-4B51-005E-CA53D43659B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-1457826" y="3898232"/>
                <a:ext cx="5702696" cy="3801797"/>
              </a:xfrm>
              <a:prstGeom prst="rect">
                <a:avLst/>
              </a:prstGeom>
            </p:spPr>
          </p:pic>
          <p:pic>
            <p:nvPicPr>
              <p:cNvPr id="7" name="Picture 6" descr="Text&#10;&#10;Description automatically generated">
                <a:extLst>
                  <a:ext uri="{FF2B5EF4-FFF2-40B4-BE49-F238E27FC236}">
                    <a16:creationId xmlns:a16="http://schemas.microsoft.com/office/drawing/2014/main" id="{AF353F48-1E70-4E7A-FC57-8A37B2CB32D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345731" y="5401127"/>
                <a:ext cx="2095584" cy="997011"/>
              </a:xfrm>
              <a:prstGeom prst="rect">
                <a:avLst/>
              </a:prstGeom>
            </p:spPr>
          </p:pic>
        </p:grpSp>
        <p:pic>
          <p:nvPicPr>
            <p:cNvPr id="20" name="Picture 19">
              <a:extLst>
                <a:ext uri="{FF2B5EF4-FFF2-40B4-BE49-F238E27FC236}">
                  <a16:creationId xmlns:a16="http://schemas.microsoft.com/office/drawing/2014/main" id="{4EDFFB03-8E4F-6981-1590-86FC98011D1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alphaModFix amt="50000"/>
            </a:blip>
            <a:srcRect l="20300"/>
            <a:stretch/>
          </p:blipFill>
          <p:spPr>
            <a:xfrm rot="5400000">
              <a:off x="8561942" y="-4152513"/>
              <a:ext cx="4654103" cy="646302"/>
            </a:xfrm>
            <a:prstGeom prst="rect">
              <a:avLst/>
            </a:prstGeom>
          </p:spPr>
        </p:pic>
      </p:grpSp>
      <p:pic>
        <p:nvPicPr>
          <p:cNvPr id="13" name="Picture 12">
            <a:extLst>
              <a:ext uri="{FF2B5EF4-FFF2-40B4-BE49-F238E27FC236}">
                <a16:creationId xmlns:a16="http://schemas.microsoft.com/office/drawing/2014/main" id="{A7AE2AE6-6EE3-128E-516C-4733CA8B0A5E}"/>
              </a:ext>
            </a:extLst>
          </p:cNvPr>
          <p:cNvPicPr>
            <a:picLocks noChangeAspect="1"/>
          </p:cNvPicPr>
          <p:nvPr/>
        </p:nvPicPr>
        <p:blipFill>
          <a:blip r:embed="rId7">
            <a:alphaModFix amt="50000"/>
          </a:blip>
          <a:stretch>
            <a:fillRect/>
          </a:stretch>
        </p:blipFill>
        <p:spPr>
          <a:xfrm>
            <a:off x="1398332" y="3753365"/>
            <a:ext cx="3310969" cy="1326295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6A192F54-3C7F-EE44-942C-1374AC32B175}"/>
              </a:ext>
            </a:extLst>
          </p:cNvPr>
          <p:cNvSpPr txBox="1"/>
          <p:nvPr/>
        </p:nvSpPr>
        <p:spPr>
          <a:xfrm>
            <a:off x="1663252" y="4723066"/>
            <a:ext cx="4948471" cy="14381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80000"/>
              </a:lnSpc>
            </a:pPr>
            <a:r>
              <a:rPr lang="en-US" sz="5400" b="1" dirty="0">
                <a:latin typeface="Arial Black" panose="020B0604020202020204" pitchFamily="34" charset="0"/>
                <a:cs typeface="Arial Black" panose="020B0604020202020204" pitchFamily="34" charset="0"/>
              </a:rPr>
              <a:t>FIRST NAME</a:t>
            </a:r>
          </a:p>
          <a:p>
            <a:pPr>
              <a:lnSpc>
                <a:spcPct val="80000"/>
              </a:lnSpc>
            </a:pPr>
            <a:r>
              <a:rPr lang="en-US" sz="5400" b="1" dirty="0">
                <a:latin typeface="Arial Black" panose="020B0604020202020204" pitchFamily="34" charset="0"/>
                <a:cs typeface="Arial Black" panose="020B0604020202020204" pitchFamily="34" charset="0"/>
              </a:rPr>
              <a:t>LAST NAME</a:t>
            </a:r>
          </a:p>
        </p:txBody>
      </p:sp>
      <p:pic>
        <p:nvPicPr>
          <p:cNvPr id="12" name="Picture 11" descr="Logo&#10;&#10;Description automatically generated">
            <a:extLst>
              <a:ext uri="{FF2B5EF4-FFF2-40B4-BE49-F238E27FC236}">
                <a16:creationId xmlns:a16="http://schemas.microsoft.com/office/drawing/2014/main" id="{CDC65A16-6708-C6BD-B47B-137D1DA5D243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06597" y="192285"/>
            <a:ext cx="2400300" cy="34671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0B683E50-A50D-BB44-197F-E764167AF0F4}"/>
              </a:ext>
            </a:extLst>
          </p:cNvPr>
          <p:cNvSpPr txBox="1"/>
          <p:nvPr/>
        </p:nvSpPr>
        <p:spPr>
          <a:xfrm>
            <a:off x="1677242" y="6265605"/>
            <a:ext cx="556594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GothamBook" pitchFamily="2" charset="77"/>
              </a:rPr>
              <a:t>LEADING </a:t>
            </a:r>
            <a:r>
              <a:rPr lang="en-US" sz="2000" b="1" dirty="0">
                <a:latin typeface="GothamBook" pitchFamily="2" charset="77"/>
              </a:rPr>
              <a:t>10 CAMPAIGNERS </a:t>
            </a:r>
            <a:r>
              <a:rPr lang="en-US" sz="2000" dirty="0">
                <a:latin typeface="GothamBook" pitchFamily="2" charset="77"/>
              </a:rPr>
              <a:t>TO LAUNCH</a:t>
            </a:r>
            <a:endParaRPr lang="en-US" sz="2400" dirty="0">
              <a:latin typeface="GothamBlack" pitchFamily="2" charset="77"/>
            </a:endParaRPr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29BB0764-371A-2EED-A282-F86DA2EE1E6C}"/>
              </a:ext>
            </a:extLst>
          </p:cNvPr>
          <p:cNvGrpSpPr/>
          <p:nvPr/>
        </p:nvGrpSpPr>
        <p:grpSpPr>
          <a:xfrm>
            <a:off x="219002" y="455852"/>
            <a:ext cx="1458240" cy="5293022"/>
            <a:chOff x="219002" y="728807"/>
            <a:chExt cx="1458240" cy="5293022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pic>
          <p:nvPicPr>
            <p:cNvPr id="19" name="Picture 18" descr="Text&#10;&#10;Description automatically generated">
              <a:extLst>
                <a:ext uri="{FF2B5EF4-FFF2-40B4-BE49-F238E27FC236}">
                  <a16:creationId xmlns:a16="http://schemas.microsoft.com/office/drawing/2014/main" id="{457E0D58-3534-ED6F-A19B-76B200F6E4A4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357379" y="728807"/>
              <a:ext cx="1319863" cy="5049002"/>
            </a:xfrm>
            <a:prstGeom prst="rect">
              <a:avLst/>
            </a:prstGeom>
            <a:effectLst/>
          </p:spPr>
        </p:pic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6E3085B3-D7A3-2C2E-8D63-7040491A3B2D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alphaModFix/>
            </a:blip>
            <a:srcRect/>
            <a:stretch/>
          </p:blipFill>
          <p:spPr>
            <a:xfrm>
              <a:off x="219002" y="5499737"/>
              <a:ext cx="929978" cy="522092"/>
            </a:xfrm>
            <a:prstGeom prst="rect">
              <a:avLst/>
            </a:prstGeom>
          </p:spPr>
        </p:pic>
        <p:pic>
          <p:nvPicPr>
            <p:cNvPr id="21" name="Picture 20" descr="Text&#10;&#10;Description automatically generated">
              <a:extLst>
                <a:ext uri="{FF2B5EF4-FFF2-40B4-BE49-F238E27FC236}">
                  <a16:creationId xmlns:a16="http://schemas.microsoft.com/office/drawing/2014/main" id="{21F92617-F6A4-43F1-B601-8978FBEE190A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357379" y="733325"/>
              <a:ext cx="1319863" cy="5049002"/>
            </a:xfrm>
            <a:prstGeom prst="rect">
              <a:avLst/>
            </a:prstGeom>
            <a:effectLst/>
          </p:spPr>
        </p:pic>
      </p:grpSp>
    </p:spTree>
    <p:extLst>
      <p:ext uri="{BB962C8B-B14F-4D97-AF65-F5344CB8AC3E}">
        <p14:creationId xmlns:p14="http://schemas.microsoft.com/office/powerpoint/2010/main" val="3925712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91ACA000-66D0-263F-8E2A-781DB151202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1976" y="-629218"/>
            <a:ext cx="10345064" cy="7714098"/>
          </a:xfrm>
          <a:prstGeom prst="rect">
            <a:avLst/>
          </a:prstGeom>
        </p:spPr>
      </p:pic>
      <p:pic>
        <p:nvPicPr>
          <p:cNvPr id="4" name="Picture 3" descr="Map&#10;&#10;Description automatically generated">
            <a:extLst>
              <a:ext uri="{FF2B5EF4-FFF2-40B4-BE49-F238E27FC236}">
                <a16:creationId xmlns:a16="http://schemas.microsoft.com/office/drawing/2014/main" id="{1145A6EC-6AB6-1BBC-B24F-48D803365B7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63609" y="4162033"/>
            <a:ext cx="4254914" cy="3315638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0D607C48-E78D-768E-D453-9D65D93A1995}"/>
              </a:ext>
            </a:extLst>
          </p:cNvPr>
          <p:cNvSpPr txBox="1"/>
          <p:nvPr/>
        </p:nvSpPr>
        <p:spPr>
          <a:xfrm>
            <a:off x="3086683" y="4337208"/>
            <a:ext cx="7136890" cy="5355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GothamBook" pitchFamily="2" charset="77"/>
                <a:ea typeface="+mn-ea"/>
                <a:cs typeface="+mn-cs"/>
              </a:rPr>
              <a:t>ATTENDANCE RECOGNITION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CA4ED729-7FCD-A3DB-4C0B-79676B6AC06C}"/>
              </a:ext>
            </a:extLst>
          </p:cNvPr>
          <p:cNvGrpSpPr/>
          <p:nvPr/>
        </p:nvGrpSpPr>
        <p:grpSpPr>
          <a:xfrm>
            <a:off x="7764885" y="4063597"/>
            <a:ext cx="5702696" cy="3801797"/>
            <a:chOff x="-1587943" y="3898232"/>
            <a:chExt cx="5702696" cy="3801797"/>
          </a:xfrm>
        </p:grpSpPr>
        <p:pic>
          <p:nvPicPr>
            <p:cNvPr id="6" name="Picture 5" descr="A picture containing smoke, fireworks, outdoor object, air&#10;&#10;Description automatically generated">
              <a:extLst>
                <a:ext uri="{FF2B5EF4-FFF2-40B4-BE49-F238E27FC236}">
                  <a16:creationId xmlns:a16="http://schemas.microsoft.com/office/drawing/2014/main" id="{81F0A0F2-C9DB-AC53-CD6B-02132490D3A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-1587943" y="3898232"/>
              <a:ext cx="5702696" cy="3801797"/>
            </a:xfrm>
            <a:prstGeom prst="rect">
              <a:avLst/>
            </a:prstGeom>
          </p:spPr>
        </p:pic>
        <p:pic>
          <p:nvPicPr>
            <p:cNvPr id="7" name="Picture 6" descr="Text&#10;&#10;Description automatically generated">
              <a:extLst>
                <a:ext uri="{FF2B5EF4-FFF2-40B4-BE49-F238E27FC236}">
                  <a16:creationId xmlns:a16="http://schemas.microsoft.com/office/drawing/2014/main" id="{760D3263-E44F-B6D1-14C0-D5B4680EB2D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15613" y="5401126"/>
              <a:ext cx="2095585" cy="997011"/>
            </a:xfrm>
            <a:prstGeom prst="rect">
              <a:avLst/>
            </a:prstGeom>
          </p:spPr>
        </p:pic>
      </p:grpSp>
      <p:pic>
        <p:nvPicPr>
          <p:cNvPr id="5" name="Picture 4">
            <a:extLst>
              <a:ext uri="{FF2B5EF4-FFF2-40B4-BE49-F238E27FC236}">
                <a16:creationId xmlns:a16="http://schemas.microsoft.com/office/drawing/2014/main" id="{AC58A8F6-1783-45E9-3EF0-ACFDF448142F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/>
          <a:stretch/>
        </p:blipFill>
        <p:spPr>
          <a:xfrm>
            <a:off x="422224" y="1287266"/>
            <a:ext cx="2400300" cy="346148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3380E0F0-8E56-3999-D124-F90A73D28C9C}"/>
              </a:ext>
            </a:extLst>
          </p:cNvPr>
          <p:cNvPicPr>
            <a:picLocks noChangeAspect="1"/>
          </p:cNvPicPr>
          <p:nvPr/>
        </p:nvPicPr>
        <p:blipFill>
          <a:blip r:embed="rId7">
            <a:alphaModFix/>
          </a:blip>
          <a:stretch>
            <a:fillRect/>
          </a:stretch>
        </p:blipFill>
        <p:spPr>
          <a:xfrm rot="5400000">
            <a:off x="7943345" y="1142986"/>
            <a:ext cx="5891293" cy="6520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495744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5F7AE8FC-B148-C458-D48B-EA8BF931D54C}"/>
              </a:ext>
            </a:extLst>
          </p:cNvPr>
          <p:cNvCxnSpPr>
            <a:cxnSpLocks/>
          </p:cNvCxnSpPr>
          <p:nvPr/>
        </p:nvCxnSpPr>
        <p:spPr>
          <a:xfrm>
            <a:off x="0" y="6209789"/>
            <a:ext cx="12192000" cy="0"/>
          </a:xfrm>
          <a:prstGeom prst="line">
            <a:avLst/>
          </a:prstGeom>
          <a:ln w="571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" name="Picture 17" descr="A picture containing smoke, fireworks, outdoor object, air&#10;&#10;Description automatically generated">
            <a:extLst>
              <a:ext uri="{FF2B5EF4-FFF2-40B4-BE49-F238E27FC236}">
                <a16:creationId xmlns:a16="http://schemas.microsoft.com/office/drawing/2014/main" id="{C7B10D48-B9E9-5BD9-D934-84B2BA0B258C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alphaModFix amt="85000"/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6711430">
            <a:off x="-4823673" y="-162952"/>
            <a:ext cx="11681966" cy="7787978"/>
          </a:xfrm>
          <a:prstGeom prst="rect">
            <a:avLst/>
          </a:prstGeom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id="{3359081C-3093-4F9A-99C3-5C5F9381E069}"/>
              </a:ext>
            </a:extLst>
          </p:cNvPr>
          <p:cNvGrpSpPr/>
          <p:nvPr/>
        </p:nvGrpSpPr>
        <p:grpSpPr>
          <a:xfrm>
            <a:off x="9999008" y="17305"/>
            <a:ext cx="2926385" cy="7156826"/>
            <a:chOff x="7895002" y="-6122691"/>
            <a:chExt cx="5702696" cy="13946633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8784A744-E740-7947-C7CD-51E91EA5679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alphaModFix amt="50000"/>
            </a:blip>
            <a:srcRect/>
            <a:stretch/>
          </p:blipFill>
          <p:spPr>
            <a:xfrm rot="5400000">
              <a:off x="8005491" y="1094297"/>
              <a:ext cx="5767002" cy="646302"/>
            </a:xfrm>
            <a:prstGeom prst="rect">
              <a:avLst/>
            </a:prstGeom>
          </p:spPr>
        </p:pic>
        <p:pic>
          <p:nvPicPr>
            <p:cNvPr id="4" name="Picture 3" descr="Map&#10;&#10;Description automatically generated">
              <a:extLst>
                <a:ext uri="{FF2B5EF4-FFF2-40B4-BE49-F238E27FC236}">
                  <a16:creationId xmlns:a16="http://schemas.microsoft.com/office/drawing/2014/main" id="{3C9DEB36-0114-4EFB-AC29-ED85A43A22A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8514840" y="4243366"/>
              <a:ext cx="3868103" cy="3014217"/>
            </a:xfrm>
            <a:prstGeom prst="rect">
              <a:avLst/>
            </a:prstGeom>
          </p:spPr>
        </p:pic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64AAB0BC-E67E-8F82-0908-F1A40642DCBF}"/>
                </a:ext>
              </a:extLst>
            </p:cNvPr>
            <p:cNvGrpSpPr/>
            <p:nvPr/>
          </p:nvGrpSpPr>
          <p:grpSpPr>
            <a:xfrm>
              <a:off x="7895002" y="4022145"/>
              <a:ext cx="5702696" cy="3801797"/>
              <a:chOff x="-1457826" y="3898232"/>
              <a:chExt cx="5702696" cy="3801797"/>
            </a:xfrm>
          </p:grpSpPr>
          <p:pic>
            <p:nvPicPr>
              <p:cNvPr id="6" name="Picture 5" descr="A picture containing smoke, fireworks, outdoor object, air&#10;&#10;Description automatically generated">
                <a:extLst>
                  <a:ext uri="{FF2B5EF4-FFF2-40B4-BE49-F238E27FC236}">
                    <a16:creationId xmlns:a16="http://schemas.microsoft.com/office/drawing/2014/main" id="{74AA6FEF-D34C-4B51-005E-CA53D43659B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-1457826" y="3898232"/>
                <a:ext cx="5702696" cy="3801797"/>
              </a:xfrm>
              <a:prstGeom prst="rect">
                <a:avLst/>
              </a:prstGeom>
            </p:spPr>
          </p:pic>
          <p:pic>
            <p:nvPicPr>
              <p:cNvPr id="7" name="Picture 6" descr="Text&#10;&#10;Description automatically generated">
                <a:extLst>
                  <a:ext uri="{FF2B5EF4-FFF2-40B4-BE49-F238E27FC236}">
                    <a16:creationId xmlns:a16="http://schemas.microsoft.com/office/drawing/2014/main" id="{AF353F48-1E70-4E7A-FC57-8A37B2CB32D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345731" y="5401127"/>
                <a:ext cx="2095584" cy="997011"/>
              </a:xfrm>
              <a:prstGeom prst="rect">
                <a:avLst/>
              </a:prstGeom>
            </p:spPr>
          </p:pic>
        </p:grpSp>
        <p:pic>
          <p:nvPicPr>
            <p:cNvPr id="20" name="Picture 19">
              <a:extLst>
                <a:ext uri="{FF2B5EF4-FFF2-40B4-BE49-F238E27FC236}">
                  <a16:creationId xmlns:a16="http://schemas.microsoft.com/office/drawing/2014/main" id="{4EDFFB03-8E4F-6981-1590-86FC98011D1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alphaModFix amt="50000"/>
            </a:blip>
            <a:srcRect l="18074" r="1224"/>
            <a:stretch/>
          </p:blipFill>
          <p:spPr>
            <a:xfrm rot="5400000">
              <a:off x="8560675" y="-4117523"/>
              <a:ext cx="4656638" cy="646302"/>
            </a:xfrm>
            <a:prstGeom prst="rect">
              <a:avLst/>
            </a:prstGeom>
          </p:spPr>
        </p:pic>
      </p:grpSp>
      <p:pic>
        <p:nvPicPr>
          <p:cNvPr id="13" name="Picture 12">
            <a:extLst>
              <a:ext uri="{FF2B5EF4-FFF2-40B4-BE49-F238E27FC236}">
                <a16:creationId xmlns:a16="http://schemas.microsoft.com/office/drawing/2014/main" id="{A7AE2AE6-6EE3-128E-516C-4733CA8B0A5E}"/>
              </a:ext>
            </a:extLst>
          </p:cNvPr>
          <p:cNvPicPr>
            <a:picLocks noChangeAspect="1"/>
          </p:cNvPicPr>
          <p:nvPr/>
        </p:nvPicPr>
        <p:blipFill>
          <a:blip r:embed="rId7">
            <a:alphaModFix amt="50000"/>
          </a:blip>
          <a:stretch>
            <a:fillRect/>
          </a:stretch>
        </p:blipFill>
        <p:spPr>
          <a:xfrm>
            <a:off x="1398332" y="3753365"/>
            <a:ext cx="3310969" cy="1326295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6A192F54-3C7F-EE44-942C-1374AC32B175}"/>
              </a:ext>
            </a:extLst>
          </p:cNvPr>
          <p:cNvSpPr txBox="1"/>
          <p:nvPr/>
        </p:nvSpPr>
        <p:spPr>
          <a:xfrm>
            <a:off x="1663252" y="4723066"/>
            <a:ext cx="4948471" cy="14381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80000"/>
              </a:lnSpc>
            </a:pPr>
            <a:r>
              <a:rPr lang="en-US" sz="5400" b="1" dirty="0">
                <a:latin typeface="Arial Black" panose="020B0604020202020204" pitchFamily="34" charset="0"/>
                <a:cs typeface="Arial Black" panose="020B0604020202020204" pitchFamily="34" charset="0"/>
              </a:rPr>
              <a:t>FIRST NAME</a:t>
            </a:r>
          </a:p>
          <a:p>
            <a:pPr>
              <a:lnSpc>
                <a:spcPct val="80000"/>
              </a:lnSpc>
            </a:pPr>
            <a:r>
              <a:rPr lang="en-US" sz="5400" b="1" dirty="0">
                <a:latin typeface="Arial Black" panose="020B0604020202020204" pitchFamily="34" charset="0"/>
                <a:cs typeface="Arial Black" panose="020B0604020202020204" pitchFamily="34" charset="0"/>
              </a:rPr>
              <a:t>LAST NAME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CDC65A16-6708-C6BD-B47B-137D1DA5D243}"/>
              </a:ext>
            </a:extLst>
          </p:cNvPr>
          <p:cNvPicPr>
            <a:picLocks noChangeAspect="1"/>
          </p:cNvPicPr>
          <p:nvPr/>
        </p:nvPicPr>
        <p:blipFill>
          <a:blip r:embed="rId8"/>
          <a:srcRect/>
          <a:stretch/>
        </p:blipFill>
        <p:spPr>
          <a:xfrm>
            <a:off x="1786582" y="72270"/>
            <a:ext cx="2640330" cy="370713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12087"/>
              </a:prstClr>
            </a:outerShdw>
          </a:effectLst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0B683E50-A50D-BB44-197F-E764167AF0F4}"/>
              </a:ext>
            </a:extLst>
          </p:cNvPr>
          <p:cNvSpPr txBox="1"/>
          <p:nvPr/>
        </p:nvSpPr>
        <p:spPr>
          <a:xfrm>
            <a:off x="1677242" y="6265605"/>
            <a:ext cx="564289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GothamBook" pitchFamily="2" charset="77"/>
              </a:rPr>
              <a:t>LEADING </a:t>
            </a:r>
            <a:r>
              <a:rPr lang="en-US" sz="2000" b="1" dirty="0">
                <a:latin typeface="GothamBook" pitchFamily="2" charset="77"/>
              </a:rPr>
              <a:t>25 CAMPAIGNERS </a:t>
            </a:r>
            <a:r>
              <a:rPr lang="en-US" sz="2000" dirty="0">
                <a:latin typeface="GothamBook" pitchFamily="2" charset="77"/>
              </a:rPr>
              <a:t>TO LAUNCH</a:t>
            </a:r>
            <a:endParaRPr lang="en-US" sz="2400" dirty="0">
              <a:latin typeface="GothamBlack" pitchFamily="2" charset="77"/>
            </a:endParaRPr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29BB0764-371A-2EED-A282-F86DA2EE1E6C}"/>
              </a:ext>
            </a:extLst>
          </p:cNvPr>
          <p:cNvGrpSpPr/>
          <p:nvPr/>
        </p:nvGrpSpPr>
        <p:grpSpPr>
          <a:xfrm>
            <a:off x="219002" y="455852"/>
            <a:ext cx="1458240" cy="5293022"/>
            <a:chOff x="219002" y="728807"/>
            <a:chExt cx="1458240" cy="5293022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pic>
          <p:nvPicPr>
            <p:cNvPr id="19" name="Picture 18" descr="Text&#10;&#10;Description automatically generated">
              <a:extLst>
                <a:ext uri="{FF2B5EF4-FFF2-40B4-BE49-F238E27FC236}">
                  <a16:creationId xmlns:a16="http://schemas.microsoft.com/office/drawing/2014/main" id="{457E0D58-3534-ED6F-A19B-76B200F6E4A4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357379" y="728807"/>
              <a:ext cx="1319863" cy="5049002"/>
            </a:xfrm>
            <a:prstGeom prst="rect">
              <a:avLst/>
            </a:prstGeom>
            <a:effectLst/>
          </p:spPr>
        </p:pic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6E3085B3-D7A3-2C2E-8D63-7040491A3B2D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alphaModFix/>
            </a:blip>
            <a:srcRect/>
            <a:stretch/>
          </p:blipFill>
          <p:spPr>
            <a:xfrm>
              <a:off x="219002" y="5499737"/>
              <a:ext cx="929978" cy="522092"/>
            </a:xfrm>
            <a:prstGeom prst="rect">
              <a:avLst/>
            </a:prstGeom>
          </p:spPr>
        </p:pic>
        <p:pic>
          <p:nvPicPr>
            <p:cNvPr id="21" name="Picture 20" descr="Text&#10;&#10;Description automatically generated">
              <a:extLst>
                <a:ext uri="{FF2B5EF4-FFF2-40B4-BE49-F238E27FC236}">
                  <a16:creationId xmlns:a16="http://schemas.microsoft.com/office/drawing/2014/main" id="{21F92617-F6A4-43F1-B601-8978FBEE190A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357379" y="733325"/>
              <a:ext cx="1319863" cy="5049002"/>
            </a:xfrm>
            <a:prstGeom prst="rect">
              <a:avLst/>
            </a:prstGeom>
            <a:effectLst/>
          </p:spPr>
        </p:pic>
      </p:grpSp>
    </p:spTree>
    <p:extLst>
      <p:ext uri="{BB962C8B-B14F-4D97-AF65-F5344CB8AC3E}">
        <p14:creationId xmlns:p14="http://schemas.microsoft.com/office/powerpoint/2010/main" val="27216132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>
            <a:extLst>
              <a:ext uri="{FF2B5EF4-FFF2-40B4-BE49-F238E27FC236}">
                <a16:creationId xmlns:a16="http://schemas.microsoft.com/office/drawing/2014/main" id="{56846D24-0E94-09C8-19F2-24A404C1678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1976" y="-591495"/>
            <a:ext cx="10345064" cy="7638653"/>
          </a:xfrm>
          <a:prstGeom prst="rect">
            <a:avLst/>
          </a:prstGeom>
        </p:spPr>
      </p:pic>
      <p:pic>
        <p:nvPicPr>
          <p:cNvPr id="4" name="Picture 3" descr="Map&#10;&#10;Description automatically generated">
            <a:extLst>
              <a:ext uri="{FF2B5EF4-FFF2-40B4-BE49-F238E27FC236}">
                <a16:creationId xmlns:a16="http://schemas.microsoft.com/office/drawing/2014/main" id="{1145A6EC-6AB6-1BBC-B24F-48D803365B7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63609" y="4162033"/>
            <a:ext cx="4254914" cy="3315638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0D607C48-E78D-768E-D453-9D65D93A1995}"/>
              </a:ext>
            </a:extLst>
          </p:cNvPr>
          <p:cNvSpPr txBox="1"/>
          <p:nvPr/>
        </p:nvSpPr>
        <p:spPr>
          <a:xfrm>
            <a:off x="3086683" y="4337208"/>
            <a:ext cx="7136890" cy="5355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GothamBook" pitchFamily="2" charset="77"/>
                <a:ea typeface="+mn-ea"/>
                <a:cs typeface="+mn-cs"/>
              </a:rPr>
              <a:t>ATTENDANCE RECOGNITION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CA4ED729-7FCD-A3DB-4C0B-79676B6AC06C}"/>
              </a:ext>
            </a:extLst>
          </p:cNvPr>
          <p:cNvGrpSpPr/>
          <p:nvPr/>
        </p:nvGrpSpPr>
        <p:grpSpPr>
          <a:xfrm>
            <a:off x="7764885" y="4063597"/>
            <a:ext cx="5702696" cy="3801797"/>
            <a:chOff x="-1587943" y="3898232"/>
            <a:chExt cx="5702696" cy="3801797"/>
          </a:xfrm>
        </p:grpSpPr>
        <p:pic>
          <p:nvPicPr>
            <p:cNvPr id="6" name="Picture 5" descr="A picture containing smoke, fireworks, outdoor object, air&#10;&#10;Description automatically generated">
              <a:extLst>
                <a:ext uri="{FF2B5EF4-FFF2-40B4-BE49-F238E27FC236}">
                  <a16:creationId xmlns:a16="http://schemas.microsoft.com/office/drawing/2014/main" id="{81F0A0F2-C9DB-AC53-CD6B-02132490D3A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-1587943" y="3898232"/>
              <a:ext cx="5702696" cy="3801797"/>
            </a:xfrm>
            <a:prstGeom prst="rect">
              <a:avLst/>
            </a:prstGeom>
          </p:spPr>
        </p:pic>
        <p:pic>
          <p:nvPicPr>
            <p:cNvPr id="7" name="Picture 6" descr="Text&#10;&#10;Description automatically generated">
              <a:extLst>
                <a:ext uri="{FF2B5EF4-FFF2-40B4-BE49-F238E27FC236}">
                  <a16:creationId xmlns:a16="http://schemas.microsoft.com/office/drawing/2014/main" id="{760D3263-E44F-B6D1-14C0-D5B4680EB2D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15613" y="5401126"/>
              <a:ext cx="2095585" cy="997011"/>
            </a:xfrm>
            <a:prstGeom prst="rect">
              <a:avLst/>
            </a:prstGeom>
          </p:spPr>
        </p:pic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357D64A8-4707-9C56-21D6-F492849D0A9F}"/>
              </a:ext>
            </a:extLst>
          </p:cNvPr>
          <p:cNvGrpSpPr/>
          <p:nvPr/>
        </p:nvGrpSpPr>
        <p:grpSpPr>
          <a:xfrm>
            <a:off x="442782" y="1262792"/>
            <a:ext cx="2471332" cy="3609947"/>
            <a:chOff x="3327341" y="-3789312"/>
            <a:chExt cx="2471332" cy="3609947"/>
          </a:xfrm>
        </p:grpSpPr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728BDCFA-B2E3-B281-2751-AE6D94CD0FE1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rcRect/>
            <a:stretch/>
          </p:blipFill>
          <p:spPr>
            <a:xfrm>
              <a:off x="3576287" y="-2635904"/>
              <a:ext cx="1996759" cy="2456539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78200640-BC8E-3E5F-D817-79BBF33F9EE8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327341" y="-3789312"/>
              <a:ext cx="2471332" cy="2471332"/>
            </a:xfrm>
            <a:prstGeom prst="rect">
              <a:avLst/>
            </a:prstGeom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</p:pic>
      </p:grpSp>
      <p:pic>
        <p:nvPicPr>
          <p:cNvPr id="17" name="Picture 16">
            <a:extLst>
              <a:ext uri="{FF2B5EF4-FFF2-40B4-BE49-F238E27FC236}">
                <a16:creationId xmlns:a16="http://schemas.microsoft.com/office/drawing/2014/main" id="{9FE29459-2E9F-5E47-1FCF-76CEE189243D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rot="5400000">
            <a:off x="7911284" y="1142984"/>
            <a:ext cx="5891289" cy="6520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15355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5F7AE8FC-B148-C458-D48B-EA8BF931D54C}"/>
              </a:ext>
            </a:extLst>
          </p:cNvPr>
          <p:cNvCxnSpPr>
            <a:cxnSpLocks/>
          </p:cNvCxnSpPr>
          <p:nvPr/>
        </p:nvCxnSpPr>
        <p:spPr>
          <a:xfrm>
            <a:off x="0" y="6209789"/>
            <a:ext cx="12192000" cy="0"/>
          </a:xfrm>
          <a:prstGeom prst="line">
            <a:avLst/>
          </a:prstGeom>
          <a:ln w="571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" name="Picture 17" descr="A picture containing smoke, fireworks, outdoor object, air&#10;&#10;Description automatically generated">
            <a:extLst>
              <a:ext uri="{FF2B5EF4-FFF2-40B4-BE49-F238E27FC236}">
                <a16:creationId xmlns:a16="http://schemas.microsoft.com/office/drawing/2014/main" id="{C7B10D48-B9E9-5BD9-D934-84B2BA0B258C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alphaModFix amt="85000"/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6711430">
            <a:off x="-4823673" y="-162952"/>
            <a:ext cx="11681966" cy="7787978"/>
          </a:xfrm>
          <a:prstGeom prst="rect">
            <a:avLst/>
          </a:prstGeom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id="{3359081C-3093-4F9A-99C3-5C5F9381E069}"/>
              </a:ext>
            </a:extLst>
          </p:cNvPr>
          <p:cNvGrpSpPr/>
          <p:nvPr/>
        </p:nvGrpSpPr>
        <p:grpSpPr>
          <a:xfrm>
            <a:off x="9999008" y="17305"/>
            <a:ext cx="2926385" cy="7156826"/>
            <a:chOff x="7895002" y="-6122691"/>
            <a:chExt cx="5702696" cy="13946633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8784A744-E740-7947-C7CD-51E91EA5679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alphaModFix amt="50000"/>
            </a:blip>
            <a:srcRect/>
            <a:stretch/>
          </p:blipFill>
          <p:spPr>
            <a:xfrm rot="5400000">
              <a:off x="8005491" y="1094297"/>
              <a:ext cx="5767002" cy="646300"/>
            </a:xfrm>
            <a:prstGeom prst="rect">
              <a:avLst/>
            </a:prstGeom>
          </p:spPr>
        </p:pic>
        <p:pic>
          <p:nvPicPr>
            <p:cNvPr id="4" name="Picture 3" descr="Map&#10;&#10;Description automatically generated">
              <a:extLst>
                <a:ext uri="{FF2B5EF4-FFF2-40B4-BE49-F238E27FC236}">
                  <a16:creationId xmlns:a16="http://schemas.microsoft.com/office/drawing/2014/main" id="{3C9DEB36-0114-4EFB-AC29-ED85A43A22A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8514840" y="4243366"/>
              <a:ext cx="3868103" cy="3014217"/>
            </a:xfrm>
            <a:prstGeom prst="rect">
              <a:avLst/>
            </a:prstGeom>
          </p:spPr>
        </p:pic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64AAB0BC-E67E-8F82-0908-F1A40642DCBF}"/>
                </a:ext>
              </a:extLst>
            </p:cNvPr>
            <p:cNvGrpSpPr/>
            <p:nvPr/>
          </p:nvGrpSpPr>
          <p:grpSpPr>
            <a:xfrm>
              <a:off x="7895002" y="4022145"/>
              <a:ext cx="5702696" cy="3801797"/>
              <a:chOff x="-1457826" y="3898232"/>
              <a:chExt cx="5702696" cy="3801797"/>
            </a:xfrm>
          </p:grpSpPr>
          <p:pic>
            <p:nvPicPr>
              <p:cNvPr id="6" name="Picture 5" descr="A picture containing smoke, fireworks, outdoor object, air&#10;&#10;Description automatically generated">
                <a:extLst>
                  <a:ext uri="{FF2B5EF4-FFF2-40B4-BE49-F238E27FC236}">
                    <a16:creationId xmlns:a16="http://schemas.microsoft.com/office/drawing/2014/main" id="{74AA6FEF-D34C-4B51-005E-CA53D43659B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-1457826" y="3898232"/>
                <a:ext cx="5702696" cy="3801797"/>
              </a:xfrm>
              <a:prstGeom prst="rect">
                <a:avLst/>
              </a:prstGeom>
            </p:spPr>
          </p:pic>
          <p:pic>
            <p:nvPicPr>
              <p:cNvPr id="7" name="Picture 6" descr="Text&#10;&#10;Description automatically generated">
                <a:extLst>
                  <a:ext uri="{FF2B5EF4-FFF2-40B4-BE49-F238E27FC236}">
                    <a16:creationId xmlns:a16="http://schemas.microsoft.com/office/drawing/2014/main" id="{AF353F48-1E70-4E7A-FC57-8A37B2CB32D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345731" y="5401127"/>
                <a:ext cx="2095584" cy="997011"/>
              </a:xfrm>
              <a:prstGeom prst="rect">
                <a:avLst/>
              </a:prstGeom>
            </p:spPr>
          </p:pic>
        </p:grpSp>
        <p:pic>
          <p:nvPicPr>
            <p:cNvPr id="20" name="Picture 19">
              <a:extLst>
                <a:ext uri="{FF2B5EF4-FFF2-40B4-BE49-F238E27FC236}">
                  <a16:creationId xmlns:a16="http://schemas.microsoft.com/office/drawing/2014/main" id="{4EDFFB03-8E4F-6981-1590-86FC98011D1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alphaModFix amt="50000"/>
            </a:blip>
            <a:srcRect l="19293" r="-39"/>
            <a:stretch/>
          </p:blipFill>
          <p:spPr>
            <a:xfrm rot="5400000">
              <a:off x="8560675" y="-4117523"/>
              <a:ext cx="4656638" cy="646302"/>
            </a:xfrm>
            <a:prstGeom prst="rect">
              <a:avLst/>
            </a:prstGeom>
          </p:spPr>
        </p:pic>
      </p:grpSp>
      <p:pic>
        <p:nvPicPr>
          <p:cNvPr id="13" name="Picture 12">
            <a:extLst>
              <a:ext uri="{FF2B5EF4-FFF2-40B4-BE49-F238E27FC236}">
                <a16:creationId xmlns:a16="http://schemas.microsoft.com/office/drawing/2014/main" id="{A7AE2AE6-6EE3-128E-516C-4733CA8B0A5E}"/>
              </a:ext>
            </a:extLst>
          </p:cNvPr>
          <p:cNvPicPr>
            <a:picLocks noChangeAspect="1"/>
          </p:cNvPicPr>
          <p:nvPr/>
        </p:nvPicPr>
        <p:blipFill>
          <a:blip r:embed="rId7">
            <a:alphaModFix amt="50000"/>
          </a:blip>
          <a:stretch>
            <a:fillRect/>
          </a:stretch>
        </p:blipFill>
        <p:spPr>
          <a:xfrm>
            <a:off x="1398332" y="3753365"/>
            <a:ext cx="3310969" cy="1326295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6A192F54-3C7F-EE44-942C-1374AC32B175}"/>
              </a:ext>
            </a:extLst>
          </p:cNvPr>
          <p:cNvSpPr txBox="1"/>
          <p:nvPr/>
        </p:nvSpPr>
        <p:spPr>
          <a:xfrm>
            <a:off x="1663252" y="4723066"/>
            <a:ext cx="4948471" cy="14381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80000"/>
              </a:lnSpc>
            </a:pPr>
            <a:r>
              <a:rPr lang="en-US" sz="5400" b="1" dirty="0">
                <a:latin typeface="Arial Black" panose="020B0604020202020204" pitchFamily="34" charset="0"/>
                <a:cs typeface="Arial Black" panose="020B0604020202020204" pitchFamily="34" charset="0"/>
              </a:rPr>
              <a:t>FIRST NAME</a:t>
            </a:r>
          </a:p>
          <a:p>
            <a:pPr>
              <a:lnSpc>
                <a:spcPct val="80000"/>
              </a:lnSpc>
            </a:pPr>
            <a:r>
              <a:rPr lang="en-US" sz="5400" b="1" dirty="0">
                <a:latin typeface="Arial Black" panose="020B0604020202020204" pitchFamily="34" charset="0"/>
                <a:cs typeface="Arial Black" panose="020B0604020202020204" pitchFamily="34" charset="0"/>
              </a:rPr>
              <a:t>LAST NAME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CDC65A16-6708-C6BD-B47B-137D1DA5D243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/>
        </p:blipFill>
        <p:spPr>
          <a:xfrm>
            <a:off x="1831897" y="72270"/>
            <a:ext cx="2549700" cy="370713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0B683E50-A50D-BB44-197F-E764167AF0F4}"/>
              </a:ext>
            </a:extLst>
          </p:cNvPr>
          <p:cNvSpPr txBox="1"/>
          <p:nvPr/>
        </p:nvSpPr>
        <p:spPr>
          <a:xfrm>
            <a:off x="1677242" y="6265605"/>
            <a:ext cx="567174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GothamBook" pitchFamily="2" charset="77"/>
              </a:rPr>
              <a:t>LEADING </a:t>
            </a:r>
            <a:r>
              <a:rPr lang="en-US" sz="2000" b="1" dirty="0">
                <a:latin typeface="GothamBook" pitchFamily="2" charset="77"/>
              </a:rPr>
              <a:t>50 CAMPAIGNERS </a:t>
            </a:r>
            <a:r>
              <a:rPr lang="en-US" sz="2000" dirty="0">
                <a:latin typeface="GothamBook" pitchFamily="2" charset="77"/>
              </a:rPr>
              <a:t>TO LAUNCH</a:t>
            </a:r>
            <a:endParaRPr lang="en-US" sz="2400" dirty="0">
              <a:latin typeface="GothamBlack" pitchFamily="2" charset="77"/>
            </a:endParaRPr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29BB0764-371A-2EED-A282-F86DA2EE1E6C}"/>
              </a:ext>
            </a:extLst>
          </p:cNvPr>
          <p:cNvGrpSpPr/>
          <p:nvPr/>
        </p:nvGrpSpPr>
        <p:grpSpPr>
          <a:xfrm>
            <a:off x="219002" y="455852"/>
            <a:ext cx="1458240" cy="5293022"/>
            <a:chOff x="219002" y="728807"/>
            <a:chExt cx="1458240" cy="5293022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pic>
          <p:nvPicPr>
            <p:cNvPr id="19" name="Picture 18" descr="Text&#10;&#10;Description automatically generated">
              <a:extLst>
                <a:ext uri="{FF2B5EF4-FFF2-40B4-BE49-F238E27FC236}">
                  <a16:creationId xmlns:a16="http://schemas.microsoft.com/office/drawing/2014/main" id="{457E0D58-3534-ED6F-A19B-76B200F6E4A4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357379" y="728807"/>
              <a:ext cx="1319863" cy="5049002"/>
            </a:xfrm>
            <a:prstGeom prst="rect">
              <a:avLst/>
            </a:prstGeom>
            <a:effectLst/>
          </p:spPr>
        </p:pic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6E3085B3-D7A3-2C2E-8D63-7040491A3B2D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alphaModFix/>
            </a:blip>
            <a:srcRect/>
            <a:stretch/>
          </p:blipFill>
          <p:spPr>
            <a:xfrm>
              <a:off x="219002" y="5499737"/>
              <a:ext cx="929978" cy="522092"/>
            </a:xfrm>
            <a:prstGeom prst="rect">
              <a:avLst/>
            </a:prstGeom>
          </p:spPr>
        </p:pic>
        <p:pic>
          <p:nvPicPr>
            <p:cNvPr id="21" name="Picture 20" descr="Text&#10;&#10;Description automatically generated">
              <a:extLst>
                <a:ext uri="{FF2B5EF4-FFF2-40B4-BE49-F238E27FC236}">
                  <a16:creationId xmlns:a16="http://schemas.microsoft.com/office/drawing/2014/main" id="{21F92617-F6A4-43F1-B601-8978FBEE190A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357379" y="733325"/>
              <a:ext cx="1319863" cy="5049002"/>
            </a:xfrm>
            <a:prstGeom prst="rect">
              <a:avLst/>
            </a:prstGeom>
            <a:effectLst/>
          </p:spPr>
        </p:pic>
      </p:grpSp>
    </p:spTree>
    <p:extLst>
      <p:ext uri="{BB962C8B-B14F-4D97-AF65-F5344CB8AC3E}">
        <p14:creationId xmlns:p14="http://schemas.microsoft.com/office/powerpoint/2010/main" val="278355563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3B9F0A66-29A6-13DA-B288-E41DCDCCFEC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1269" y="-597408"/>
            <a:ext cx="10345064" cy="7723632"/>
          </a:xfrm>
          <a:prstGeom prst="rect">
            <a:avLst/>
          </a:prstGeom>
        </p:spPr>
      </p:pic>
      <p:pic>
        <p:nvPicPr>
          <p:cNvPr id="4" name="Picture 3" descr="Map&#10;&#10;Description automatically generated">
            <a:extLst>
              <a:ext uri="{FF2B5EF4-FFF2-40B4-BE49-F238E27FC236}">
                <a16:creationId xmlns:a16="http://schemas.microsoft.com/office/drawing/2014/main" id="{1145A6EC-6AB6-1BBC-B24F-48D803365B7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63609" y="4162033"/>
            <a:ext cx="4254914" cy="3315638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0D607C48-E78D-768E-D453-9D65D93A1995}"/>
              </a:ext>
            </a:extLst>
          </p:cNvPr>
          <p:cNvSpPr txBox="1"/>
          <p:nvPr/>
        </p:nvSpPr>
        <p:spPr>
          <a:xfrm>
            <a:off x="3086683" y="4337208"/>
            <a:ext cx="7136890" cy="5355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GothamBook" pitchFamily="2" charset="77"/>
                <a:ea typeface="+mn-ea"/>
                <a:cs typeface="+mn-cs"/>
              </a:rPr>
              <a:t>ATTENDANCE RECOGNITION</a:t>
            </a:r>
          </a:p>
        </p:txBody>
      </p:sp>
      <p:pic>
        <p:nvPicPr>
          <p:cNvPr id="34" name="Picture 33">
            <a:extLst>
              <a:ext uri="{FF2B5EF4-FFF2-40B4-BE49-F238E27FC236}">
                <a16:creationId xmlns:a16="http://schemas.microsoft.com/office/drawing/2014/main" id="{E6E6D7C5-2740-BE7C-635A-6EBE2AF657BB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5400000">
            <a:off x="7961048" y="1102781"/>
            <a:ext cx="5891289" cy="652030"/>
          </a:xfrm>
          <a:prstGeom prst="rect">
            <a:avLst/>
          </a:prstGeom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id="{CA4ED729-7FCD-A3DB-4C0B-79676B6AC06C}"/>
              </a:ext>
            </a:extLst>
          </p:cNvPr>
          <p:cNvGrpSpPr/>
          <p:nvPr/>
        </p:nvGrpSpPr>
        <p:grpSpPr>
          <a:xfrm>
            <a:off x="7764885" y="4063597"/>
            <a:ext cx="5702696" cy="3801797"/>
            <a:chOff x="-1587943" y="3898232"/>
            <a:chExt cx="5702696" cy="3801797"/>
          </a:xfrm>
        </p:grpSpPr>
        <p:pic>
          <p:nvPicPr>
            <p:cNvPr id="6" name="Picture 5" descr="A picture containing smoke, fireworks, outdoor object, air&#10;&#10;Description automatically generated">
              <a:extLst>
                <a:ext uri="{FF2B5EF4-FFF2-40B4-BE49-F238E27FC236}">
                  <a16:creationId xmlns:a16="http://schemas.microsoft.com/office/drawing/2014/main" id="{81F0A0F2-C9DB-AC53-CD6B-02132490D3AB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-1587943" y="3898232"/>
              <a:ext cx="5702696" cy="3801797"/>
            </a:xfrm>
            <a:prstGeom prst="rect">
              <a:avLst/>
            </a:prstGeom>
          </p:spPr>
        </p:pic>
        <p:pic>
          <p:nvPicPr>
            <p:cNvPr id="7" name="Picture 6" descr="Text&#10;&#10;Description automatically generated">
              <a:extLst>
                <a:ext uri="{FF2B5EF4-FFF2-40B4-BE49-F238E27FC236}">
                  <a16:creationId xmlns:a16="http://schemas.microsoft.com/office/drawing/2014/main" id="{760D3263-E44F-B6D1-14C0-D5B4680EB2D3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15613" y="5401126"/>
              <a:ext cx="2095585" cy="997011"/>
            </a:xfrm>
            <a:prstGeom prst="rect">
              <a:avLst/>
            </a:prstGeom>
          </p:spPr>
        </p:pic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357D64A8-4707-9C56-21D6-F492849D0A9F}"/>
              </a:ext>
            </a:extLst>
          </p:cNvPr>
          <p:cNvGrpSpPr/>
          <p:nvPr/>
        </p:nvGrpSpPr>
        <p:grpSpPr>
          <a:xfrm>
            <a:off x="442782" y="1262792"/>
            <a:ext cx="2471332" cy="3609947"/>
            <a:chOff x="3327341" y="-3789312"/>
            <a:chExt cx="2471332" cy="3609947"/>
          </a:xfrm>
        </p:grpSpPr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728BDCFA-B2E3-B281-2751-AE6D94CD0FE1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rcRect/>
            <a:stretch/>
          </p:blipFill>
          <p:spPr>
            <a:xfrm>
              <a:off x="3579453" y="-2635904"/>
              <a:ext cx="1990426" cy="2456539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78200640-BC8E-3E5F-D817-79BBF33F9EE8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327341" y="-3789312"/>
              <a:ext cx="2471332" cy="2471332"/>
            </a:xfrm>
            <a:prstGeom prst="rect">
              <a:avLst/>
            </a:prstGeom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</p:pic>
      </p:grpSp>
    </p:spTree>
    <p:extLst>
      <p:ext uri="{BB962C8B-B14F-4D97-AF65-F5344CB8AC3E}">
        <p14:creationId xmlns:p14="http://schemas.microsoft.com/office/powerpoint/2010/main" val="39904681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5F7AE8FC-B148-C458-D48B-EA8BF931D54C}"/>
              </a:ext>
            </a:extLst>
          </p:cNvPr>
          <p:cNvCxnSpPr>
            <a:cxnSpLocks/>
          </p:cNvCxnSpPr>
          <p:nvPr/>
        </p:nvCxnSpPr>
        <p:spPr>
          <a:xfrm>
            <a:off x="0" y="6209789"/>
            <a:ext cx="12192000" cy="0"/>
          </a:xfrm>
          <a:prstGeom prst="line">
            <a:avLst/>
          </a:prstGeom>
          <a:ln w="571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" name="Picture 17" descr="A picture containing smoke, fireworks, outdoor object, air&#10;&#10;Description automatically generated">
            <a:extLst>
              <a:ext uri="{FF2B5EF4-FFF2-40B4-BE49-F238E27FC236}">
                <a16:creationId xmlns:a16="http://schemas.microsoft.com/office/drawing/2014/main" id="{C7B10D48-B9E9-5BD9-D934-84B2BA0B258C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alphaModFix amt="85000"/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6711430">
            <a:off x="-4823674" y="-140624"/>
            <a:ext cx="11681966" cy="7787978"/>
          </a:xfrm>
          <a:prstGeom prst="rect">
            <a:avLst/>
          </a:prstGeom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id="{3359081C-3093-4F9A-99C3-5C5F9381E069}"/>
              </a:ext>
            </a:extLst>
          </p:cNvPr>
          <p:cNvGrpSpPr/>
          <p:nvPr/>
        </p:nvGrpSpPr>
        <p:grpSpPr>
          <a:xfrm>
            <a:off x="9999008" y="0"/>
            <a:ext cx="2926385" cy="7174131"/>
            <a:chOff x="7895002" y="-6156413"/>
            <a:chExt cx="5702696" cy="13980355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8784A744-E740-7947-C7CD-51E91EA5679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alphaModFix amt="50000"/>
            </a:blip>
            <a:srcRect/>
            <a:stretch/>
          </p:blipFill>
          <p:spPr>
            <a:xfrm rot="5400000">
              <a:off x="8005491" y="1100510"/>
              <a:ext cx="5767002" cy="633873"/>
            </a:xfrm>
            <a:prstGeom prst="rect">
              <a:avLst/>
            </a:prstGeom>
          </p:spPr>
        </p:pic>
        <p:pic>
          <p:nvPicPr>
            <p:cNvPr id="4" name="Picture 3" descr="Map&#10;&#10;Description automatically generated">
              <a:extLst>
                <a:ext uri="{FF2B5EF4-FFF2-40B4-BE49-F238E27FC236}">
                  <a16:creationId xmlns:a16="http://schemas.microsoft.com/office/drawing/2014/main" id="{3C9DEB36-0114-4EFB-AC29-ED85A43A22A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8514840" y="4243366"/>
              <a:ext cx="3868103" cy="3014217"/>
            </a:xfrm>
            <a:prstGeom prst="rect">
              <a:avLst/>
            </a:prstGeom>
          </p:spPr>
        </p:pic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64AAB0BC-E67E-8F82-0908-F1A40642DCBF}"/>
                </a:ext>
              </a:extLst>
            </p:cNvPr>
            <p:cNvGrpSpPr/>
            <p:nvPr/>
          </p:nvGrpSpPr>
          <p:grpSpPr>
            <a:xfrm>
              <a:off x="7895002" y="4022145"/>
              <a:ext cx="5702696" cy="3801797"/>
              <a:chOff x="-1457826" y="3898232"/>
              <a:chExt cx="5702696" cy="3801797"/>
            </a:xfrm>
          </p:grpSpPr>
          <p:pic>
            <p:nvPicPr>
              <p:cNvPr id="6" name="Picture 5" descr="A picture containing smoke, fireworks, outdoor object, air&#10;&#10;Description automatically generated">
                <a:extLst>
                  <a:ext uri="{FF2B5EF4-FFF2-40B4-BE49-F238E27FC236}">
                    <a16:creationId xmlns:a16="http://schemas.microsoft.com/office/drawing/2014/main" id="{74AA6FEF-D34C-4B51-005E-CA53D43659B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-1457826" y="3898232"/>
                <a:ext cx="5702696" cy="3801797"/>
              </a:xfrm>
              <a:prstGeom prst="rect">
                <a:avLst/>
              </a:prstGeom>
            </p:spPr>
          </p:pic>
          <p:pic>
            <p:nvPicPr>
              <p:cNvPr id="7" name="Picture 6" descr="Text&#10;&#10;Description automatically generated">
                <a:extLst>
                  <a:ext uri="{FF2B5EF4-FFF2-40B4-BE49-F238E27FC236}">
                    <a16:creationId xmlns:a16="http://schemas.microsoft.com/office/drawing/2014/main" id="{AF353F48-1E70-4E7A-FC57-8A37B2CB32D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345731" y="5401127"/>
                <a:ext cx="2095584" cy="997011"/>
              </a:xfrm>
              <a:prstGeom prst="rect">
                <a:avLst/>
              </a:prstGeom>
            </p:spPr>
          </p:pic>
        </p:grpSp>
        <p:pic>
          <p:nvPicPr>
            <p:cNvPr id="20" name="Picture 19">
              <a:extLst>
                <a:ext uri="{FF2B5EF4-FFF2-40B4-BE49-F238E27FC236}">
                  <a16:creationId xmlns:a16="http://schemas.microsoft.com/office/drawing/2014/main" id="{4EDFFB03-8E4F-6981-1590-86FC98011D1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alphaModFix amt="50000"/>
            </a:blip>
            <a:srcRect l="20235"/>
            <a:stretch/>
          </p:blipFill>
          <p:spPr>
            <a:xfrm rot="5400000">
              <a:off x="8543813" y="-4134383"/>
              <a:ext cx="4690361" cy="646302"/>
            </a:xfrm>
            <a:prstGeom prst="rect">
              <a:avLst/>
            </a:prstGeom>
          </p:spPr>
        </p:pic>
      </p:grpSp>
      <p:pic>
        <p:nvPicPr>
          <p:cNvPr id="13" name="Picture 12">
            <a:extLst>
              <a:ext uri="{FF2B5EF4-FFF2-40B4-BE49-F238E27FC236}">
                <a16:creationId xmlns:a16="http://schemas.microsoft.com/office/drawing/2014/main" id="{A7AE2AE6-6EE3-128E-516C-4733CA8B0A5E}"/>
              </a:ext>
            </a:extLst>
          </p:cNvPr>
          <p:cNvPicPr>
            <a:picLocks noChangeAspect="1"/>
          </p:cNvPicPr>
          <p:nvPr/>
        </p:nvPicPr>
        <p:blipFill>
          <a:blip r:embed="rId7">
            <a:alphaModFix amt="50000"/>
          </a:blip>
          <a:stretch>
            <a:fillRect/>
          </a:stretch>
        </p:blipFill>
        <p:spPr>
          <a:xfrm>
            <a:off x="1398332" y="3753365"/>
            <a:ext cx="3310969" cy="1326295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6A192F54-3C7F-EE44-942C-1374AC32B175}"/>
              </a:ext>
            </a:extLst>
          </p:cNvPr>
          <p:cNvSpPr txBox="1"/>
          <p:nvPr/>
        </p:nvSpPr>
        <p:spPr>
          <a:xfrm>
            <a:off x="1663252" y="4723066"/>
            <a:ext cx="4948471" cy="14381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80000"/>
              </a:lnSpc>
            </a:pPr>
            <a:r>
              <a:rPr lang="en-US" sz="5400" b="1" dirty="0">
                <a:latin typeface="Arial Black" panose="020B0604020202020204" pitchFamily="34" charset="0"/>
                <a:cs typeface="Arial Black" panose="020B0604020202020204" pitchFamily="34" charset="0"/>
              </a:rPr>
              <a:t>FIRST NAME</a:t>
            </a:r>
          </a:p>
          <a:p>
            <a:pPr>
              <a:lnSpc>
                <a:spcPct val="80000"/>
              </a:lnSpc>
            </a:pPr>
            <a:r>
              <a:rPr lang="en-US" sz="5400" b="1" dirty="0">
                <a:latin typeface="Arial Black" panose="020B0604020202020204" pitchFamily="34" charset="0"/>
                <a:cs typeface="Arial Black" panose="020B0604020202020204" pitchFamily="34" charset="0"/>
              </a:rPr>
              <a:t>LAST NAME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CDC65A16-6708-C6BD-B47B-137D1DA5D243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/>
        </p:blipFill>
        <p:spPr>
          <a:xfrm>
            <a:off x="1831897" y="72270"/>
            <a:ext cx="2549700" cy="370712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0B683E50-A50D-BB44-197F-E764167AF0F4}"/>
              </a:ext>
            </a:extLst>
          </p:cNvPr>
          <p:cNvSpPr txBox="1"/>
          <p:nvPr/>
        </p:nvSpPr>
        <p:spPr>
          <a:xfrm>
            <a:off x="1677242" y="6265605"/>
            <a:ext cx="560602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GothamBook" pitchFamily="2" charset="77"/>
              </a:rPr>
              <a:t>LEADING </a:t>
            </a:r>
            <a:r>
              <a:rPr lang="en-US" sz="2000" b="1" dirty="0">
                <a:latin typeface="GothamBook" pitchFamily="2" charset="77"/>
              </a:rPr>
              <a:t>75 CAMPAIGNERS </a:t>
            </a:r>
            <a:r>
              <a:rPr lang="en-US" sz="2000" dirty="0">
                <a:latin typeface="GothamBook" pitchFamily="2" charset="77"/>
              </a:rPr>
              <a:t>TO LAUNCH</a:t>
            </a:r>
            <a:endParaRPr lang="en-US" sz="2400" dirty="0">
              <a:latin typeface="GothamBlack" pitchFamily="2" charset="77"/>
            </a:endParaRPr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29BB0764-371A-2EED-A282-F86DA2EE1E6C}"/>
              </a:ext>
            </a:extLst>
          </p:cNvPr>
          <p:cNvGrpSpPr/>
          <p:nvPr/>
        </p:nvGrpSpPr>
        <p:grpSpPr>
          <a:xfrm>
            <a:off x="219002" y="455852"/>
            <a:ext cx="1458240" cy="5293022"/>
            <a:chOff x="219002" y="728807"/>
            <a:chExt cx="1458240" cy="5293022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pic>
          <p:nvPicPr>
            <p:cNvPr id="19" name="Picture 18" descr="Text&#10;&#10;Description automatically generated">
              <a:extLst>
                <a:ext uri="{FF2B5EF4-FFF2-40B4-BE49-F238E27FC236}">
                  <a16:creationId xmlns:a16="http://schemas.microsoft.com/office/drawing/2014/main" id="{457E0D58-3534-ED6F-A19B-76B200F6E4A4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357379" y="728807"/>
              <a:ext cx="1319863" cy="5049002"/>
            </a:xfrm>
            <a:prstGeom prst="rect">
              <a:avLst/>
            </a:prstGeom>
            <a:effectLst/>
          </p:spPr>
        </p:pic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6E3085B3-D7A3-2C2E-8D63-7040491A3B2D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alphaModFix/>
            </a:blip>
            <a:srcRect/>
            <a:stretch/>
          </p:blipFill>
          <p:spPr>
            <a:xfrm>
              <a:off x="219002" y="5499737"/>
              <a:ext cx="929978" cy="522092"/>
            </a:xfrm>
            <a:prstGeom prst="rect">
              <a:avLst/>
            </a:prstGeom>
          </p:spPr>
        </p:pic>
        <p:pic>
          <p:nvPicPr>
            <p:cNvPr id="21" name="Picture 20" descr="Text&#10;&#10;Description automatically generated">
              <a:extLst>
                <a:ext uri="{FF2B5EF4-FFF2-40B4-BE49-F238E27FC236}">
                  <a16:creationId xmlns:a16="http://schemas.microsoft.com/office/drawing/2014/main" id="{21F92617-F6A4-43F1-B601-8978FBEE190A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357379" y="733325"/>
              <a:ext cx="1319863" cy="5049002"/>
            </a:xfrm>
            <a:prstGeom prst="rect">
              <a:avLst/>
            </a:prstGeom>
            <a:effectLst/>
          </p:spPr>
        </p:pic>
      </p:grpSp>
    </p:spTree>
    <p:extLst>
      <p:ext uri="{BB962C8B-B14F-4D97-AF65-F5344CB8AC3E}">
        <p14:creationId xmlns:p14="http://schemas.microsoft.com/office/powerpoint/2010/main" val="366040726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>
            <a:extLst>
              <a:ext uri="{FF2B5EF4-FFF2-40B4-BE49-F238E27FC236}">
                <a16:creationId xmlns:a16="http://schemas.microsoft.com/office/drawing/2014/main" id="{9E1AD4D2-0312-B93C-A998-D2AA53DC3EB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5984" y="-603485"/>
            <a:ext cx="11379570" cy="7740159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0D607C48-E78D-768E-D453-9D65D93A1995}"/>
              </a:ext>
            </a:extLst>
          </p:cNvPr>
          <p:cNvSpPr txBox="1"/>
          <p:nvPr/>
        </p:nvSpPr>
        <p:spPr>
          <a:xfrm>
            <a:off x="2760480" y="4337208"/>
            <a:ext cx="7136890" cy="5355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GothamBook" pitchFamily="2" charset="77"/>
                <a:ea typeface="+mn-ea"/>
                <a:cs typeface="+mn-cs"/>
              </a:rPr>
              <a:t>ATTENDANCE RECOGNITION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5BF26592-6F07-9DCB-6BED-4AC4A722147C}"/>
              </a:ext>
            </a:extLst>
          </p:cNvPr>
          <p:cNvGrpSpPr/>
          <p:nvPr/>
        </p:nvGrpSpPr>
        <p:grpSpPr>
          <a:xfrm>
            <a:off x="8760645" y="-1460858"/>
            <a:ext cx="4254914" cy="8938529"/>
            <a:chOff x="9086847" y="-1460858"/>
            <a:chExt cx="4254914" cy="8938529"/>
          </a:xfrm>
        </p:grpSpPr>
        <p:pic>
          <p:nvPicPr>
            <p:cNvPr id="4" name="Picture 3" descr="Map&#10;&#10;Description automatically generated">
              <a:extLst>
                <a:ext uri="{FF2B5EF4-FFF2-40B4-BE49-F238E27FC236}">
                  <a16:creationId xmlns:a16="http://schemas.microsoft.com/office/drawing/2014/main" id="{1145A6EC-6AB6-1BBC-B24F-48D803365B7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9086847" y="4162033"/>
              <a:ext cx="4254914" cy="3315638"/>
            </a:xfrm>
            <a:prstGeom prst="rect">
              <a:avLst/>
            </a:prstGeom>
          </p:spPr>
        </p:pic>
        <p:pic>
          <p:nvPicPr>
            <p:cNvPr id="36" name="Picture 35">
              <a:extLst>
                <a:ext uri="{FF2B5EF4-FFF2-40B4-BE49-F238E27FC236}">
                  <a16:creationId xmlns:a16="http://schemas.microsoft.com/office/drawing/2014/main" id="{855C37BF-2BA1-9AB6-73C8-79D89E0CA48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 rot="5400000">
              <a:off x="8773736" y="1136453"/>
              <a:ext cx="5875508" cy="680885"/>
            </a:xfrm>
            <a:prstGeom prst="rect">
              <a:avLst/>
            </a:prstGeom>
          </p:spPr>
        </p:pic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CA4ED729-7FCD-A3DB-4C0B-79676B6AC06C}"/>
              </a:ext>
            </a:extLst>
          </p:cNvPr>
          <p:cNvGrpSpPr/>
          <p:nvPr/>
        </p:nvGrpSpPr>
        <p:grpSpPr>
          <a:xfrm>
            <a:off x="8009057" y="4063597"/>
            <a:ext cx="5702696" cy="3801797"/>
            <a:chOff x="-1587943" y="3898232"/>
            <a:chExt cx="5702696" cy="3801797"/>
          </a:xfrm>
        </p:grpSpPr>
        <p:pic>
          <p:nvPicPr>
            <p:cNvPr id="6" name="Picture 5" descr="A picture containing smoke, fireworks, outdoor object, air&#10;&#10;Description automatically generated">
              <a:extLst>
                <a:ext uri="{FF2B5EF4-FFF2-40B4-BE49-F238E27FC236}">
                  <a16:creationId xmlns:a16="http://schemas.microsoft.com/office/drawing/2014/main" id="{81F0A0F2-C9DB-AC53-CD6B-02132490D3AB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-1587943" y="3898232"/>
              <a:ext cx="5702696" cy="3801797"/>
            </a:xfrm>
            <a:prstGeom prst="rect">
              <a:avLst/>
            </a:prstGeom>
          </p:spPr>
        </p:pic>
        <p:pic>
          <p:nvPicPr>
            <p:cNvPr id="7" name="Picture 6" descr="Text&#10;&#10;Description automatically generated">
              <a:extLst>
                <a:ext uri="{FF2B5EF4-FFF2-40B4-BE49-F238E27FC236}">
                  <a16:creationId xmlns:a16="http://schemas.microsoft.com/office/drawing/2014/main" id="{760D3263-E44F-B6D1-14C0-D5B4680EB2D3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15613" y="5401126"/>
              <a:ext cx="2095585" cy="997011"/>
            </a:xfrm>
            <a:prstGeom prst="rect">
              <a:avLst/>
            </a:prstGeom>
          </p:spPr>
        </p:pic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E5FED3C7-3ECA-D42D-B0B2-602EBB3C6CF5}"/>
              </a:ext>
            </a:extLst>
          </p:cNvPr>
          <p:cNvGrpSpPr/>
          <p:nvPr/>
        </p:nvGrpSpPr>
        <p:grpSpPr>
          <a:xfrm>
            <a:off x="289148" y="1262792"/>
            <a:ext cx="2471332" cy="3504818"/>
            <a:chOff x="3327341" y="-3789312"/>
            <a:chExt cx="2471332" cy="3504818"/>
          </a:xfrm>
        </p:grpSpPr>
        <p:pic>
          <p:nvPicPr>
            <p:cNvPr id="13" name="Picture 12" descr="Logo&#10;&#10;Description automatically generated with medium confidence">
              <a:extLst>
                <a:ext uri="{FF2B5EF4-FFF2-40B4-BE49-F238E27FC236}">
                  <a16:creationId xmlns:a16="http://schemas.microsoft.com/office/drawing/2014/main" id="{2AB9704B-4C09-F4D3-35FC-0F6B02D9E883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660944" y="-2552092"/>
              <a:ext cx="1814079" cy="2267598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7C4ABEBC-773B-F719-BABA-537A9C660B90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327341" y="-3789312"/>
              <a:ext cx="2471332" cy="2471332"/>
            </a:xfrm>
            <a:prstGeom prst="rect">
              <a:avLst/>
            </a:prstGeom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</p:pic>
      </p:grpSp>
    </p:spTree>
    <p:extLst>
      <p:ext uri="{BB962C8B-B14F-4D97-AF65-F5344CB8AC3E}">
        <p14:creationId xmlns:p14="http://schemas.microsoft.com/office/powerpoint/2010/main" val="40403828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Atlas">
  <a:themeElements>
    <a:clrScheme name="Custom 1">
      <a:dk1>
        <a:srgbClr val="000000"/>
      </a:dk1>
      <a:lt1>
        <a:srgbClr val="FFFFFF"/>
      </a:lt1>
      <a:dk2>
        <a:srgbClr val="454545"/>
      </a:dk2>
      <a:lt2>
        <a:srgbClr val="E0E0E0"/>
      </a:lt2>
      <a:accent1>
        <a:srgbClr val="F81B02"/>
      </a:accent1>
      <a:accent2>
        <a:srgbClr val="F3BF00"/>
      </a:accent2>
      <a:accent3>
        <a:srgbClr val="AFBF41"/>
      </a:accent3>
      <a:accent4>
        <a:srgbClr val="50C49F"/>
      </a:accent4>
      <a:accent5>
        <a:srgbClr val="3B95C4"/>
      </a:accent5>
      <a:accent6>
        <a:srgbClr val="B560D4"/>
      </a:accent6>
      <a:hlink>
        <a:srgbClr val="FC5A1A"/>
      </a:hlink>
      <a:folHlink>
        <a:srgbClr val="B49E74"/>
      </a:folHlink>
    </a:clrScheme>
    <a:fontScheme name="Atlas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Rockwell" panose="020606030202050204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tlas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alpha val="60000"/>
                <a:satMod val="109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4000"/>
                <a:satMod val="130000"/>
                <a:lumMod val="92000"/>
              </a:schemeClr>
            </a:gs>
            <a:gs pos="100000">
              <a:schemeClr val="phClr">
                <a:shade val="76000"/>
                <a:satMod val="130000"/>
                <a:lumMod val="88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90000"/>
            </a:schemeClr>
          </a:solidFill>
          <a:prstDash val="solid"/>
        </a:ln>
        <a:ln w="15875" cap="flat" cmpd="sng" algn="ctr">
          <a:solidFill>
            <a:schemeClr val="phClr">
              <a:shade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5400" dir="5400000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>
            <a:bevelT w="0" h="0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10000">
              <a:schemeClr val="phClr">
                <a:tint val="94000"/>
                <a:lumMod val="116000"/>
              </a:schemeClr>
            </a:gs>
            <a:gs pos="100000">
              <a:schemeClr val="phClr">
                <a:tint val="98000"/>
                <a:shade val="86000"/>
                <a:satMod val="90000"/>
                <a:lumMod val="88000"/>
              </a:schemeClr>
            </a:gs>
          </a:gsLst>
          <a:path path="circle">
            <a:fillToRect l="50000" t="15000" r="50000" b="169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tlas" id="{5156B0E4-0EB1-49FE-A26B-15F6F698AEC6}" vid="{508F7963-D0B5-43F7-BB2C-FCE3009C08EC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{C2F85800-E799-B141-8265-B4ECF49D7720}tf16401369</Template>
  <TotalTime>34</TotalTime>
  <Words>55</Words>
  <Application>Microsoft Macintosh PowerPoint</Application>
  <PresentationFormat>Widescreen</PresentationFormat>
  <Paragraphs>20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7" baseType="lpstr">
      <vt:lpstr>Arial Black</vt:lpstr>
      <vt:lpstr>GothamBlack</vt:lpstr>
      <vt:lpstr>Wingdings</vt:lpstr>
      <vt:lpstr>Rockwell</vt:lpstr>
      <vt:lpstr>GothamBook</vt:lpstr>
      <vt:lpstr>Calibri Light</vt:lpstr>
      <vt:lpstr>Atlas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/>
  <dc:creator>WSB</dc:creator>
  <cp:keywords/>
  <dc:description/>
  <cp:lastModifiedBy>Justin Yee</cp:lastModifiedBy>
  <cp:revision>7</cp:revision>
  <dcterms:created xsi:type="dcterms:W3CDTF">2022-11-23T00:07:31Z</dcterms:created>
  <dcterms:modified xsi:type="dcterms:W3CDTF">2022-11-23T00:43:50Z</dcterms:modified>
  <cp:category/>
</cp:coreProperties>
</file>