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707" r:id="rId2"/>
    <p:sldId id="2708" r:id="rId3"/>
    <p:sldId id="2709" r:id="rId4"/>
    <p:sldId id="2710" r:id="rId5"/>
    <p:sldId id="2711" r:id="rId6"/>
    <p:sldId id="2712" r:id="rId7"/>
    <p:sldId id="2713" r:id="rId8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GothamLight" pitchFamily="2" charset="77"/>
      <p:regular r:id="rId15"/>
      <p:italic r:id="rId16"/>
    </p:embeddedFont>
    <p:embeddedFont>
      <p:font typeface="GothamMedium" pitchFamily="2" charset="77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B7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9"/>
    <p:restoredTop sz="94694"/>
  </p:normalViewPr>
  <p:slideViewPr>
    <p:cSldViewPr snapToGrid="0" snapToObjects="1">
      <p:cViewPr varScale="1">
        <p:scale>
          <a:sx n="129" d="100"/>
          <a:sy n="129" d="100"/>
        </p:scale>
        <p:origin x="8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5462A584-AFFA-0945-96B7-2392012DA2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 rot="16200000">
            <a:off x="2032000" y="-3302000"/>
            <a:ext cx="8128000" cy="12192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7C704B4-F11E-C14E-95C2-E9BDF41FA4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4C2B52-6534-944A-ABB3-ABBA67775165}"/>
              </a:ext>
            </a:extLst>
          </p:cNvPr>
          <p:cNvSpPr/>
          <p:nvPr userDrawn="1"/>
        </p:nvSpPr>
        <p:spPr>
          <a:xfrm>
            <a:off x="0" y="3666974"/>
            <a:ext cx="12192000" cy="3191873"/>
          </a:xfrm>
          <a:prstGeom prst="rect">
            <a:avLst/>
          </a:prstGeom>
          <a:gradFill flip="none" rotWithShape="1">
            <a:gsLst>
              <a:gs pos="0">
                <a:srgbClr val="404040">
                  <a:alpha val="0"/>
                </a:srgbClr>
              </a:gs>
              <a:gs pos="6000">
                <a:schemeClr val="tx1">
                  <a:lumMod val="75000"/>
                  <a:lumOff val="25000"/>
                  <a:alpha val="7000"/>
                </a:schemeClr>
              </a:gs>
              <a:gs pos="35000">
                <a:schemeClr val="tx1">
                  <a:lumMod val="75000"/>
                  <a:lumOff val="2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14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nual Input 2">
            <a:extLst>
              <a:ext uri="{FF2B5EF4-FFF2-40B4-BE49-F238E27FC236}">
                <a16:creationId xmlns:a16="http://schemas.microsoft.com/office/drawing/2014/main" id="{F7C704B4-F11E-C14E-95C2-E9BDF41FA455}"/>
              </a:ext>
            </a:extLst>
          </p:cNvPr>
          <p:cNvSpPr/>
          <p:nvPr userDrawn="1"/>
        </p:nvSpPr>
        <p:spPr>
          <a:xfrm rot="5400000" flipV="1">
            <a:off x="7564683" y="399105"/>
            <a:ext cx="5235528" cy="4437322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5462A584-AFFA-0945-96B7-2392012DA2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 rot="16200000">
            <a:off x="2032000" y="-3302000"/>
            <a:ext cx="8128000" cy="1219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4C2B52-6534-944A-ABB3-ABBA67775165}"/>
              </a:ext>
            </a:extLst>
          </p:cNvPr>
          <p:cNvSpPr/>
          <p:nvPr userDrawn="1"/>
        </p:nvSpPr>
        <p:spPr>
          <a:xfrm>
            <a:off x="0" y="3666974"/>
            <a:ext cx="12192000" cy="3191873"/>
          </a:xfrm>
          <a:prstGeom prst="rect">
            <a:avLst/>
          </a:prstGeom>
          <a:gradFill flip="none" rotWithShape="1">
            <a:gsLst>
              <a:gs pos="0">
                <a:srgbClr val="404040">
                  <a:alpha val="0"/>
                </a:srgbClr>
              </a:gs>
              <a:gs pos="6000">
                <a:schemeClr val="tx1">
                  <a:lumMod val="75000"/>
                  <a:lumOff val="25000"/>
                  <a:alpha val="7000"/>
                </a:schemeClr>
              </a:gs>
              <a:gs pos="35000">
                <a:schemeClr val="tx1">
                  <a:lumMod val="75000"/>
                  <a:lumOff val="2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129999-8CA1-F645-8AA3-AE5C2C3826AE}"/>
              </a:ext>
            </a:extLst>
          </p:cNvPr>
          <p:cNvGrpSpPr/>
          <p:nvPr userDrawn="1"/>
        </p:nvGrpSpPr>
        <p:grpSpPr>
          <a:xfrm>
            <a:off x="297711" y="5182872"/>
            <a:ext cx="3466659" cy="1370328"/>
            <a:chOff x="3739486" y="3191026"/>
            <a:chExt cx="7746917" cy="306226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DD5CAED-F520-8242-B648-1873356C9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9486" y="5579124"/>
              <a:ext cx="7084458" cy="67416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0" name="Picture 9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FFDFACF7-DDC1-7048-BECB-A5A743FF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6130" y="3191026"/>
              <a:ext cx="7570273" cy="2388098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969E763-6F86-A44B-A60B-E69D9C6508FB}"/>
              </a:ext>
            </a:extLst>
          </p:cNvPr>
          <p:cNvSpPr txBox="1"/>
          <p:nvPr userDrawn="1"/>
        </p:nvSpPr>
        <p:spPr>
          <a:xfrm>
            <a:off x="7215189" y="6283881"/>
            <a:ext cx="4486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i="0" dirty="0">
                <a:latin typeface="GothamLight" pitchFamily="2" charset="77"/>
              </a:rPr>
              <a:t>WORLDSYSTEMBUILDER.COM/G21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D9937B-7A3F-C944-82EA-4FFD7A9255E3}"/>
              </a:ext>
            </a:extLst>
          </p:cNvPr>
          <p:cNvCxnSpPr>
            <a:cxnSpLocks/>
          </p:cNvCxnSpPr>
          <p:nvPr userDrawn="1"/>
        </p:nvCxnSpPr>
        <p:spPr>
          <a:xfrm>
            <a:off x="4076700" y="5235531"/>
            <a:ext cx="81153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 descr="Shape&#10;&#10;Description automatically generated">
            <a:extLst>
              <a:ext uri="{FF2B5EF4-FFF2-40B4-BE49-F238E27FC236}">
                <a16:creationId xmlns:a16="http://schemas.microsoft.com/office/drawing/2014/main" id="{C6C2A3B6-5FCB-A44D-8FCA-3ECF3BF240B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58819" y="1363033"/>
            <a:ext cx="3835763" cy="2509467"/>
          </a:xfrm>
          <a:prstGeom prst="rect">
            <a:avLst/>
          </a:prstGeom>
          <a:effectLst>
            <a:outerShdw blurRad="482600" sx="102000" sy="102000" algn="ctr" rotWithShape="0">
              <a:prstClr val="black">
                <a:alpha val="1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499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nual Input 2">
            <a:extLst>
              <a:ext uri="{FF2B5EF4-FFF2-40B4-BE49-F238E27FC236}">
                <a16:creationId xmlns:a16="http://schemas.microsoft.com/office/drawing/2014/main" id="{F7C704B4-F11E-C14E-95C2-E9BDF41FA455}"/>
              </a:ext>
            </a:extLst>
          </p:cNvPr>
          <p:cNvSpPr/>
          <p:nvPr userDrawn="1"/>
        </p:nvSpPr>
        <p:spPr>
          <a:xfrm rot="5400000" flipV="1">
            <a:off x="7564683" y="399105"/>
            <a:ext cx="5235528" cy="4437322"/>
          </a:xfrm>
          <a:prstGeom prst="flowChartManualInput">
            <a:avLst/>
          </a:prstGeom>
          <a:solidFill>
            <a:srgbClr val="10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5462A584-AFFA-0945-96B7-2392012DA2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 rot="16200000">
            <a:off x="2032000" y="-3302000"/>
            <a:ext cx="8128000" cy="1219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4C2B52-6534-944A-ABB3-ABBA67775165}"/>
              </a:ext>
            </a:extLst>
          </p:cNvPr>
          <p:cNvSpPr/>
          <p:nvPr userDrawn="1"/>
        </p:nvSpPr>
        <p:spPr>
          <a:xfrm>
            <a:off x="0" y="3666974"/>
            <a:ext cx="12192000" cy="3191873"/>
          </a:xfrm>
          <a:prstGeom prst="rect">
            <a:avLst/>
          </a:prstGeom>
          <a:gradFill flip="none" rotWithShape="1">
            <a:gsLst>
              <a:gs pos="0">
                <a:srgbClr val="404040">
                  <a:alpha val="0"/>
                </a:srgbClr>
              </a:gs>
              <a:gs pos="6000">
                <a:schemeClr val="tx1">
                  <a:lumMod val="75000"/>
                  <a:lumOff val="25000"/>
                  <a:alpha val="7000"/>
                </a:schemeClr>
              </a:gs>
              <a:gs pos="35000">
                <a:schemeClr val="tx1">
                  <a:lumMod val="75000"/>
                  <a:lumOff val="2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129999-8CA1-F645-8AA3-AE5C2C3826AE}"/>
              </a:ext>
            </a:extLst>
          </p:cNvPr>
          <p:cNvGrpSpPr/>
          <p:nvPr userDrawn="1"/>
        </p:nvGrpSpPr>
        <p:grpSpPr>
          <a:xfrm>
            <a:off x="297711" y="5182872"/>
            <a:ext cx="3466659" cy="1370328"/>
            <a:chOff x="3739486" y="3191026"/>
            <a:chExt cx="7746917" cy="306226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DD5CAED-F520-8242-B648-1873356C9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9486" y="5579124"/>
              <a:ext cx="7084458" cy="67416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0" name="Picture 9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FFDFACF7-DDC1-7048-BECB-A5A743FF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6130" y="3191026"/>
              <a:ext cx="7570273" cy="2388098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969E763-6F86-A44B-A60B-E69D9C6508FB}"/>
              </a:ext>
            </a:extLst>
          </p:cNvPr>
          <p:cNvSpPr txBox="1"/>
          <p:nvPr userDrawn="1"/>
        </p:nvSpPr>
        <p:spPr>
          <a:xfrm>
            <a:off x="7215189" y="6283881"/>
            <a:ext cx="4486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i="0" dirty="0">
                <a:latin typeface="GothamLight" pitchFamily="2" charset="77"/>
              </a:rPr>
              <a:t>WORLDSYSTEMBUILDER.COM/G21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D9937B-7A3F-C944-82EA-4FFD7A9255E3}"/>
              </a:ext>
            </a:extLst>
          </p:cNvPr>
          <p:cNvCxnSpPr>
            <a:cxnSpLocks/>
          </p:cNvCxnSpPr>
          <p:nvPr userDrawn="1"/>
        </p:nvCxnSpPr>
        <p:spPr>
          <a:xfrm>
            <a:off x="4076700" y="5235531"/>
            <a:ext cx="81153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206DEE8-0C55-0042-B057-A223CCBB547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20277" y="1367804"/>
            <a:ext cx="4312847" cy="2499925"/>
          </a:xfrm>
          <a:prstGeom prst="rect">
            <a:avLst/>
          </a:prstGeom>
          <a:effectLst>
            <a:outerShdw blurRad="482600" sx="102000" sy="102000" algn="ctr" rotWithShape="0">
              <a:prstClr val="black">
                <a:alpha val="1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379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nual Input 2">
            <a:extLst>
              <a:ext uri="{FF2B5EF4-FFF2-40B4-BE49-F238E27FC236}">
                <a16:creationId xmlns:a16="http://schemas.microsoft.com/office/drawing/2014/main" id="{F7C704B4-F11E-C14E-95C2-E9BDF41FA455}"/>
              </a:ext>
            </a:extLst>
          </p:cNvPr>
          <p:cNvSpPr/>
          <p:nvPr userDrawn="1"/>
        </p:nvSpPr>
        <p:spPr>
          <a:xfrm rot="5400000" flipV="1">
            <a:off x="7564683" y="399105"/>
            <a:ext cx="5235528" cy="4437322"/>
          </a:xfrm>
          <a:prstGeom prst="flowChartManualInp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5462A584-AFFA-0945-96B7-2392012DA2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 rot="16200000">
            <a:off x="2032000" y="-3302000"/>
            <a:ext cx="8128000" cy="1219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4C2B52-6534-944A-ABB3-ABBA67775165}"/>
              </a:ext>
            </a:extLst>
          </p:cNvPr>
          <p:cNvSpPr/>
          <p:nvPr userDrawn="1"/>
        </p:nvSpPr>
        <p:spPr>
          <a:xfrm>
            <a:off x="0" y="3666974"/>
            <a:ext cx="12192000" cy="3191873"/>
          </a:xfrm>
          <a:prstGeom prst="rect">
            <a:avLst/>
          </a:prstGeom>
          <a:gradFill flip="none" rotWithShape="1">
            <a:gsLst>
              <a:gs pos="0">
                <a:srgbClr val="404040">
                  <a:alpha val="0"/>
                </a:srgbClr>
              </a:gs>
              <a:gs pos="6000">
                <a:schemeClr val="tx1">
                  <a:lumMod val="75000"/>
                  <a:lumOff val="25000"/>
                  <a:alpha val="7000"/>
                </a:schemeClr>
              </a:gs>
              <a:gs pos="35000">
                <a:schemeClr val="tx1">
                  <a:lumMod val="75000"/>
                  <a:lumOff val="2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129999-8CA1-F645-8AA3-AE5C2C3826AE}"/>
              </a:ext>
            </a:extLst>
          </p:cNvPr>
          <p:cNvGrpSpPr/>
          <p:nvPr userDrawn="1"/>
        </p:nvGrpSpPr>
        <p:grpSpPr>
          <a:xfrm>
            <a:off x="297711" y="5182872"/>
            <a:ext cx="3466659" cy="1370328"/>
            <a:chOff x="3739486" y="3191026"/>
            <a:chExt cx="7746917" cy="306226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DD5CAED-F520-8242-B648-1873356C9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9486" y="5579124"/>
              <a:ext cx="7084458" cy="67416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0" name="Picture 9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FFDFACF7-DDC1-7048-BECB-A5A743FF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6130" y="3191026"/>
              <a:ext cx="7570273" cy="2388098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969E763-6F86-A44B-A60B-E69D9C6508FB}"/>
              </a:ext>
            </a:extLst>
          </p:cNvPr>
          <p:cNvSpPr txBox="1"/>
          <p:nvPr userDrawn="1"/>
        </p:nvSpPr>
        <p:spPr>
          <a:xfrm>
            <a:off x="7215189" y="6283881"/>
            <a:ext cx="4486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i="0" dirty="0">
                <a:latin typeface="GothamLight" pitchFamily="2" charset="77"/>
              </a:rPr>
              <a:t>WORLDSYSTEMBUILDER.COM/G21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D9937B-7A3F-C944-82EA-4FFD7A9255E3}"/>
              </a:ext>
            </a:extLst>
          </p:cNvPr>
          <p:cNvCxnSpPr>
            <a:cxnSpLocks/>
          </p:cNvCxnSpPr>
          <p:nvPr userDrawn="1"/>
        </p:nvCxnSpPr>
        <p:spPr>
          <a:xfrm>
            <a:off x="4076700" y="5235531"/>
            <a:ext cx="81153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2DC872D-0D0F-5C4B-9D74-0ACFC387623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24672" y="1363033"/>
            <a:ext cx="4704057" cy="2509467"/>
          </a:xfrm>
          <a:prstGeom prst="rect">
            <a:avLst/>
          </a:prstGeom>
          <a:effectLst>
            <a:outerShdw blurRad="482600" sx="102000" sy="102000" algn="ctr" rotWithShape="0">
              <a:prstClr val="black">
                <a:alpha val="1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6800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nual Input 2">
            <a:extLst>
              <a:ext uri="{FF2B5EF4-FFF2-40B4-BE49-F238E27FC236}">
                <a16:creationId xmlns:a16="http://schemas.microsoft.com/office/drawing/2014/main" id="{F7C704B4-F11E-C14E-95C2-E9BDF41FA455}"/>
              </a:ext>
            </a:extLst>
          </p:cNvPr>
          <p:cNvSpPr/>
          <p:nvPr userDrawn="1"/>
        </p:nvSpPr>
        <p:spPr>
          <a:xfrm rot="5400000" flipV="1">
            <a:off x="7564683" y="399105"/>
            <a:ext cx="5235528" cy="4437322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5462A584-AFFA-0945-96B7-2392012DA2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 rot="16200000">
            <a:off x="2032000" y="-3302000"/>
            <a:ext cx="8128000" cy="1219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4C2B52-6534-944A-ABB3-ABBA67775165}"/>
              </a:ext>
            </a:extLst>
          </p:cNvPr>
          <p:cNvSpPr/>
          <p:nvPr userDrawn="1"/>
        </p:nvSpPr>
        <p:spPr>
          <a:xfrm>
            <a:off x="0" y="3666974"/>
            <a:ext cx="12192000" cy="3191873"/>
          </a:xfrm>
          <a:prstGeom prst="rect">
            <a:avLst/>
          </a:prstGeom>
          <a:gradFill flip="none" rotWithShape="1">
            <a:gsLst>
              <a:gs pos="0">
                <a:srgbClr val="404040">
                  <a:alpha val="0"/>
                </a:srgbClr>
              </a:gs>
              <a:gs pos="6000">
                <a:schemeClr val="tx1">
                  <a:lumMod val="75000"/>
                  <a:lumOff val="25000"/>
                  <a:alpha val="7000"/>
                </a:schemeClr>
              </a:gs>
              <a:gs pos="35000">
                <a:schemeClr val="tx1">
                  <a:lumMod val="75000"/>
                  <a:lumOff val="2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129999-8CA1-F645-8AA3-AE5C2C3826AE}"/>
              </a:ext>
            </a:extLst>
          </p:cNvPr>
          <p:cNvGrpSpPr/>
          <p:nvPr userDrawn="1"/>
        </p:nvGrpSpPr>
        <p:grpSpPr>
          <a:xfrm>
            <a:off x="297711" y="5182872"/>
            <a:ext cx="3466659" cy="1370328"/>
            <a:chOff x="3739486" y="3191026"/>
            <a:chExt cx="7746917" cy="306226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DD5CAED-F520-8242-B648-1873356C9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9486" y="5579124"/>
              <a:ext cx="7084458" cy="67416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0" name="Picture 9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FFDFACF7-DDC1-7048-BECB-A5A743FF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6130" y="3191026"/>
              <a:ext cx="7570273" cy="2388098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969E763-6F86-A44B-A60B-E69D9C6508FB}"/>
              </a:ext>
            </a:extLst>
          </p:cNvPr>
          <p:cNvSpPr txBox="1"/>
          <p:nvPr userDrawn="1"/>
        </p:nvSpPr>
        <p:spPr>
          <a:xfrm>
            <a:off x="7215189" y="6283881"/>
            <a:ext cx="4486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i="0" dirty="0">
                <a:latin typeface="GothamLight" pitchFamily="2" charset="77"/>
              </a:rPr>
              <a:t>WORLDSYSTEMBUILDER.COM/G21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D9937B-7A3F-C944-82EA-4FFD7A9255E3}"/>
              </a:ext>
            </a:extLst>
          </p:cNvPr>
          <p:cNvCxnSpPr>
            <a:cxnSpLocks/>
          </p:cNvCxnSpPr>
          <p:nvPr userDrawn="1"/>
        </p:nvCxnSpPr>
        <p:spPr>
          <a:xfrm>
            <a:off x="4076700" y="5235531"/>
            <a:ext cx="81153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CF3CA66-4CB4-774B-ACBC-18747D25FB0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10359" y="1367804"/>
            <a:ext cx="4732682" cy="2499925"/>
          </a:xfrm>
          <a:prstGeom prst="rect">
            <a:avLst/>
          </a:prstGeom>
          <a:effectLst>
            <a:outerShdw blurRad="482600" sx="102000" sy="102000" algn="ctr" rotWithShape="0">
              <a:prstClr val="black">
                <a:alpha val="1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410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nual Input 2">
            <a:extLst>
              <a:ext uri="{FF2B5EF4-FFF2-40B4-BE49-F238E27FC236}">
                <a16:creationId xmlns:a16="http://schemas.microsoft.com/office/drawing/2014/main" id="{F7C704B4-F11E-C14E-95C2-E9BDF41FA455}"/>
              </a:ext>
            </a:extLst>
          </p:cNvPr>
          <p:cNvSpPr/>
          <p:nvPr userDrawn="1"/>
        </p:nvSpPr>
        <p:spPr>
          <a:xfrm rot="5400000" flipV="1">
            <a:off x="7564683" y="399105"/>
            <a:ext cx="5235528" cy="4437322"/>
          </a:xfrm>
          <a:prstGeom prst="flowChartManualInp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5462A584-AFFA-0945-96B7-2392012DA2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 rot="16200000">
            <a:off x="2032000" y="-3302000"/>
            <a:ext cx="8128000" cy="1219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4C2B52-6534-944A-ABB3-ABBA67775165}"/>
              </a:ext>
            </a:extLst>
          </p:cNvPr>
          <p:cNvSpPr/>
          <p:nvPr userDrawn="1"/>
        </p:nvSpPr>
        <p:spPr>
          <a:xfrm>
            <a:off x="0" y="3666974"/>
            <a:ext cx="12192000" cy="3191873"/>
          </a:xfrm>
          <a:prstGeom prst="rect">
            <a:avLst/>
          </a:prstGeom>
          <a:gradFill flip="none" rotWithShape="1">
            <a:gsLst>
              <a:gs pos="0">
                <a:srgbClr val="404040">
                  <a:alpha val="0"/>
                </a:srgbClr>
              </a:gs>
              <a:gs pos="6000">
                <a:schemeClr val="tx1">
                  <a:lumMod val="75000"/>
                  <a:lumOff val="25000"/>
                  <a:alpha val="7000"/>
                </a:schemeClr>
              </a:gs>
              <a:gs pos="35000">
                <a:schemeClr val="tx1">
                  <a:lumMod val="75000"/>
                  <a:lumOff val="2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129999-8CA1-F645-8AA3-AE5C2C3826AE}"/>
              </a:ext>
            </a:extLst>
          </p:cNvPr>
          <p:cNvGrpSpPr/>
          <p:nvPr userDrawn="1"/>
        </p:nvGrpSpPr>
        <p:grpSpPr>
          <a:xfrm>
            <a:off x="297711" y="5182872"/>
            <a:ext cx="3466659" cy="1370328"/>
            <a:chOff x="3739486" y="3191026"/>
            <a:chExt cx="7746917" cy="306226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DD5CAED-F520-8242-B648-1873356C9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9486" y="5579124"/>
              <a:ext cx="7084458" cy="67416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0" name="Picture 9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FFDFACF7-DDC1-7048-BECB-A5A743FF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6130" y="3191026"/>
              <a:ext cx="7570273" cy="2388098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969E763-6F86-A44B-A60B-E69D9C6508FB}"/>
              </a:ext>
            </a:extLst>
          </p:cNvPr>
          <p:cNvSpPr txBox="1"/>
          <p:nvPr userDrawn="1"/>
        </p:nvSpPr>
        <p:spPr>
          <a:xfrm>
            <a:off x="7215189" y="6283881"/>
            <a:ext cx="4486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i="0" dirty="0">
                <a:latin typeface="GothamLight" pitchFamily="2" charset="77"/>
              </a:rPr>
              <a:t>WORLDSYSTEMBUILDER.COM/G21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D9937B-7A3F-C944-82EA-4FFD7A9255E3}"/>
              </a:ext>
            </a:extLst>
          </p:cNvPr>
          <p:cNvCxnSpPr>
            <a:cxnSpLocks/>
          </p:cNvCxnSpPr>
          <p:nvPr userDrawn="1"/>
        </p:nvCxnSpPr>
        <p:spPr>
          <a:xfrm>
            <a:off x="4076700" y="5235531"/>
            <a:ext cx="81153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4B52056-8B4E-1C47-A4BE-35711B5B9CE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37306" y="1367804"/>
            <a:ext cx="5677310" cy="2499925"/>
          </a:xfrm>
          <a:prstGeom prst="rect">
            <a:avLst/>
          </a:prstGeom>
          <a:effectLst>
            <a:outerShdw blurRad="482600" sx="102000" sy="102000" algn="ctr" rotWithShape="0">
              <a:prstClr val="black">
                <a:alpha val="1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761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nual Input 2">
            <a:extLst>
              <a:ext uri="{FF2B5EF4-FFF2-40B4-BE49-F238E27FC236}">
                <a16:creationId xmlns:a16="http://schemas.microsoft.com/office/drawing/2014/main" id="{F7C704B4-F11E-C14E-95C2-E9BDF41FA455}"/>
              </a:ext>
            </a:extLst>
          </p:cNvPr>
          <p:cNvSpPr/>
          <p:nvPr userDrawn="1"/>
        </p:nvSpPr>
        <p:spPr>
          <a:xfrm rot="5400000" flipV="1">
            <a:off x="7564683" y="399105"/>
            <a:ext cx="5235528" cy="4437322"/>
          </a:xfrm>
          <a:prstGeom prst="flowChartManualInpu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5462A584-AFFA-0945-96B7-2392012DA2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 rot="16200000">
            <a:off x="2032000" y="-3302000"/>
            <a:ext cx="8128000" cy="1219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4C2B52-6534-944A-ABB3-ABBA67775165}"/>
              </a:ext>
            </a:extLst>
          </p:cNvPr>
          <p:cNvSpPr/>
          <p:nvPr userDrawn="1"/>
        </p:nvSpPr>
        <p:spPr>
          <a:xfrm>
            <a:off x="0" y="3666974"/>
            <a:ext cx="12192000" cy="3191873"/>
          </a:xfrm>
          <a:prstGeom prst="rect">
            <a:avLst/>
          </a:prstGeom>
          <a:gradFill flip="none" rotWithShape="1">
            <a:gsLst>
              <a:gs pos="0">
                <a:srgbClr val="404040">
                  <a:alpha val="0"/>
                </a:srgbClr>
              </a:gs>
              <a:gs pos="6000">
                <a:schemeClr val="tx1">
                  <a:lumMod val="75000"/>
                  <a:lumOff val="25000"/>
                  <a:alpha val="7000"/>
                </a:schemeClr>
              </a:gs>
              <a:gs pos="35000">
                <a:schemeClr val="tx1">
                  <a:lumMod val="75000"/>
                  <a:lumOff val="2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129999-8CA1-F645-8AA3-AE5C2C3826AE}"/>
              </a:ext>
            </a:extLst>
          </p:cNvPr>
          <p:cNvGrpSpPr/>
          <p:nvPr userDrawn="1"/>
        </p:nvGrpSpPr>
        <p:grpSpPr>
          <a:xfrm>
            <a:off x="297711" y="5182872"/>
            <a:ext cx="3466659" cy="1370328"/>
            <a:chOff x="3739486" y="3191026"/>
            <a:chExt cx="7746917" cy="306226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DD5CAED-F520-8242-B648-1873356C9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9486" y="5579124"/>
              <a:ext cx="7084458" cy="67416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0" name="Picture 9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FFDFACF7-DDC1-7048-BECB-A5A743FF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6130" y="3191026"/>
              <a:ext cx="7570273" cy="2388098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969E763-6F86-A44B-A60B-E69D9C6508FB}"/>
              </a:ext>
            </a:extLst>
          </p:cNvPr>
          <p:cNvSpPr txBox="1"/>
          <p:nvPr userDrawn="1"/>
        </p:nvSpPr>
        <p:spPr>
          <a:xfrm>
            <a:off x="7215189" y="6283881"/>
            <a:ext cx="4486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i="0" dirty="0">
                <a:latin typeface="GothamLight" pitchFamily="2" charset="77"/>
              </a:rPr>
              <a:t>WORLDSYSTEMBUILDER.COM/G21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D9937B-7A3F-C944-82EA-4FFD7A9255E3}"/>
              </a:ext>
            </a:extLst>
          </p:cNvPr>
          <p:cNvCxnSpPr>
            <a:cxnSpLocks/>
          </p:cNvCxnSpPr>
          <p:nvPr userDrawn="1"/>
        </p:nvCxnSpPr>
        <p:spPr>
          <a:xfrm>
            <a:off x="4076700" y="5235531"/>
            <a:ext cx="81153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2C72A2D-7E64-B54C-96AC-300584FA091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1403" y="1367804"/>
            <a:ext cx="6154395" cy="2499925"/>
          </a:xfrm>
          <a:prstGeom prst="rect">
            <a:avLst/>
          </a:prstGeom>
          <a:effectLst>
            <a:outerShdw blurRad="482600" sx="102000" sy="102000" algn="ctr" rotWithShape="0">
              <a:prstClr val="black">
                <a:alpha val="1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0704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nual Input 2">
            <a:extLst>
              <a:ext uri="{FF2B5EF4-FFF2-40B4-BE49-F238E27FC236}">
                <a16:creationId xmlns:a16="http://schemas.microsoft.com/office/drawing/2014/main" id="{F7C704B4-F11E-C14E-95C2-E9BDF41FA455}"/>
              </a:ext>
            </a:extLst>
          </p:cNvPr>
          <p:cNvSpPr/>
          <p:nvPr userDrawn="1"/>
        </p:nvSpPr>
        <p:spPr>
          <a:xfrm rot="5400000" flipV="1">
            <a:off x="7564683" y="399105"/>
            <a:ext cx="5235528" cy="4437322"/>
          </a:xfrm>
          <a:prstGeom prst="flowChartManualInpu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5462A584-AFFA-0945-96B7-2392012DA2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 rot="16200000">
            <a:off x="2032000" y="-3302000"/>
            <a:ext cx="8128000" cy="1219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4C2B52-6534-944A-ABB3-ABBA67775165}"/>
              </a:ext>
            </a:extLst>
          </p:cNvPr>
          <p:cNvSpPr/>
          <p:nvPr userDrawn="1"/>
        </p:nvSpPr>
        <p:spPr>
          <a:xfrm>
            <a:off x="0" y="3666974"/>
            <a:ext cx="12192000" cy="3191873"/>
          </a:xfrm>
          <a:prstGeom prst="rect">
            <a:avLst/>
          </a:prstGeom>
          <a:gradFill flip="none" rotWithShape="1">
            <a:gsLst>
              <a:gs pos="0">
                <a:srgbClr val="404040">
                  <a:alpha val="0"/>
                </a:srgbClr>
              </a:gs>
              <a:gs pos="6000">
                <a:schemeClr val="tx1">
                  <a:lumMod val="75000"/>
                  <a:lumOff val="25000"/>
                  <a:alpha val="7000"/>
                </a:schemeClr>
              </a:gs>
              <a:gs pos="35000">
                <a:schemeClr val="tx1">
                  <a:lumMod val="75000"/>
                  <a:lumOff val="2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129999-8CA1-F645-8AA3-AE5C2C3826AE}"/>
              </a:ext>
            </a:extLst>
          </p:cNvPr>
          <p:cNvGrpSpPr/>
          <p:nvPr userDrawn="1"/>
        </p:nvGrpSpPr>
        <p:grpSpPr>
          <a:xfrm>
            <a:off x="297711" y="5182872"/>
            <a:ext cx="3466659" cy="1370328"/>
            <a:chOff x="3739486" y="3191026"/>
            <a:chExt cx="7746917" cy="306226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DD5CAED-F520-8242-B648-1873356C9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9486" y="5579124"/>
              <a:ext cx="7084458" cy="67416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0" name="Picture 9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FFDFACF7-DDC1-7048-BECB-A5A743FF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6130" y="3191026"/>
              <a:ext cx="7570273" cy="2388098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969E763-6F86-A44B-A60B-E69D9C6508FB}"/>
              </a:ext>
            </a:extLst>
          </p:cNvPr>
          <p:cNvSpPr txBox="1"/>
          <p:nvPr userDrawn="1"/>
        </p:nvSpPr>
        <p:spPr>
          <a:xfrm>
            <a:off x="7215189" y="6283881"/>
            <a:ext cx="4486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i="0" dirty="0">
                <a:latin typeface="GothamLight" pitchFamily="2" charset="77"/>
              </a:rPr>
              <a:t>WORLDSYSTEMBUILDER.COM/G21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D9937B-7A3F-C944-82EA-4FFD7A9255E3}"/>
              </a:ext>
            </a:extLst>
          </p:cNvPr>
          <p:cNvCxnSpPr>
            <a:cxnSpLocks/>
          </p:cNvCxnSpPr>
          <p:nvPr userDrawn="1"/>
        </p:nvCxnSpPr>
        <p:spPr>
          <a:xfrm>
            <a:off x="4076700" y="5235531"/>
            <a:ext cx="81153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 descr="Logo, icon, company name&#10;&#10;Description automatically generated">
            <a:extLst>
              <a:ext uri="{FF2B5EF4-FFF2-40B4-BE49-F238E27FC236}">
                <a16:creationId xmlns:a16="http://schemas.microsoft.com/office/drawing/2014/main" id="{CC799D07-57E3-CB41-821F-E60F06CDCAE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3357" y="1363033"/>
            <a:ext cx="6106686" cy="2509467"/>
          </a:xfrm>
          <a:prstGeom prst="rect">
            <a:avLst/>
          </a:prstGeom>
          <a:effectLst>
            <a:outerShdw blurRad="482600" sx="102000" sy="102000" algn="ctr" rotWithShape="0">
              <a:prstClr val="black">
                <a:alpha val="1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608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8307D8-0CB0-6646-B518-07725682A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DEE78-5617-A347-BFB2-80C4112F4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F5746-20B8-B247-8802-EEABDEA8B2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181D0-FCA0-F74C-98EE-1FF618CBF7A7}" type="datetimeFigureOut">
              <a:rPr lang="en-US" smtClean="0"/>
              <a:t>6/1/21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4F057-60CD-2B4D-B089-00B4FE23C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B96CD-B05D-1844-B360-2EE21B0FA4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12B38-DCD5-7F4C-BEAA-39DD80F84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5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4" r:id="rId3"/>
    <p:sldLayoutId id="2147483679" r:id="rId4"/>
    <p:sldLayoutId id="2147483680" r:id="rId5"/>
    <p:sldLayoutId id="2147483681" r:id="rId6"/>
    <p:sldLayoutId id="2147483682" r:id="rId7"/>
    <p:sldLayoutId id="214748368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B99F682-5CEF-854A-A6C3-A692A8591E48}"/>
              </a:ext>
            </a:extLst>
          </p:cNvPr>
          <p:cNvSpPr/>
          <p:nvPr/>
        </p:nvSpPr>
        <p:spPr>
          <a:xfrm>
            <a:off x="3529014" y="5363499"/>
            <a:ext cx="817245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Medium" pitchFamily="2" charset="77"/>
                <a:cs typeface="Elephant Pro" panose="020F0502020204030204" pitchFamily="34" charset="0"/>
              </a:rPr>
              <a:t>FIRST &amp; LAST NAME</a:t>
            </a:r>
            <a:endParaRPr lang="en-US" sz="1600" i="1" dirty="0">
              <a:solidFill>
                <a:schemeClr val="tx1">
                  <a:lumMod val="75000"/>
                  <a:lumOff val="25000"/>
                </a:schemeClr>
              </a:solidFill>
              <a:latin typeface="GothamMedium" pitchFamily="2" charset="77"/>
              <a:cs typeface="Elephant Pro" panose="020F0502020204030204" pitchFamily="34" charset="0"/>
            </a:endParaRPr>
          </a:p>
          <a:p>
            <a:pPr lvl="0" algn="r">
              <a:lnSpc>
                <a:spcPct val="80000"/>
              </a:lnSpc>
              <a:defRPr/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Medium" pitchFamily="2" charset="77"/>
                <a:cs typeface="Elephant Pro" panose="020F0502020204030204" pitchFamily="34" charset="0"/>
              </a:rPr>
              <a:t>SMD: NAME</a:t>
            </a:r>
          </a:p>
        </p:txBody>
      </p:sp>
    </p:spTree>
    <p:extLst>
      <p:ext uri="{BB962C8B-B14F-4D97-AF65-F5344CB8AC3E}">
        <p14:creationId xmlns:p14="http://schemas.microsoft.com/office/powerpoint/2010/main" val="2768423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E5F2DE-1FAC-5740-9769-FAE0C07FB775}"/>
              </a:ext>
            </a:extLst>
          </p:cNvPr>
          <p:cNvSpPr/>
          <p:nvPr/>
        </p:nvSpPr>
        <p:spPr>
          <a:xfrm>
            <a:off x="3529014" y="5363499"/>
            <a:ext cx="817245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en-US" sz="4800" i="1" dirty="0">
                <a:solidFill>
                  <a:srgbClr val="0070C0"/>
                </a:solidFill>
                <a:latin typeface="GothamMedium" pitchFamily="2" charset="77"/>
                <a:cs typeface="Elephant Pro" panose="020F0502020204030204" pitchFamily="34" charset="0"/>
              </a:rPr>
              <a:t>FIRST &amp; LAST NAME</a:t>
            </a:r>
            <a:endParaRPr lang="en-US" sz="1600" i="1" dirty="0">
              <a:solidFill>
                <a:srgbClr val="0070C0"/>
              </a:solidFill>
              <a:latin typeface="GothamMedium" pitchFamily="2" charset="77"/>
              <a:cs typeface="Elephant Pro" panose="020F0502020204030204" pitchFamily="34" charset="0"/>
            </a:endParaRPr>
          </a:p>
          <a:p>
            <a:pPr lvl="0" algn="r">
              <a:lnSpc>
                <a:spcPct val="80000"/>
              </a:lnSpc>
              <a:defRPr/>
            </a:pPr>
            <a:r>
              <a:rPr lang="en-US" sz="2400" i="1" dirty="0">
                <a:solidFill>
                  <a:srgbClr val="0070C0"/>
                </a:solidFill>
                <a:latin typeface="GothamMedium" pitchFamily="2" charset="77"/>
                <a:cs typeface="Elephant Pro" panose="020F0502020204030204" pitchFamily="34" charset="0"/>
              </a:rPr>
              <a:t>SMD: NAME</a:t>
            </a:r>
          </a:p>
        </p:txBody>
      </p:sp>
    </p:spTree>
    <p:extLst>
      <p:ext uri="{BB962C8B-B14F-4D97-AF65-F5344CB8AC3E}">
        <p14:creationId xmlns:p14="http://schemas.microsoft.com/office/powerpoint/2010/main" val="838917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3D257F-AF52-C94E-88D9-D516665B83E8}"/>
              </a:ext>
            </a:extLst>
          </p:cNvPr>
          <p:cNvSpPr/>
          <p:nvPr/>
        </p:nvSpPr>
        <p:spPr>
          <a:xfrm>
            <a:off x="3529014" y="5363499"/>
            <a:ext cx="817245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en-US" sz="4800" i="1" dirty="0">
                <a:solidFill>
                  <a:srgbClr val="C00000"/>
                </a:solidFill>
                <a:latin typeface="GothamMedium" pitchFamily="2" charset="77"/>
                <a:cs typeface="Elephant Pro" panose="020F0502020204030204" pitchFamily="34" charset="0"/>
              </a:rPr>
              <a:t>FIRST &amp; LAST NAME</a:t>
            </a:r>
            <a:endParaRPr lang="en-US" sz="1600" i="1" dirty="0">
              <a:solidFill>
                <a:srgbClr val="C00000"/>
              </a:solidFill>
              <a:latin typeface="GothamMedium" pitchFamily="2" charset="77"/>
              <a:cs typeface="Elephant Pro" panose="020F0502020204030204" pitchFamily="34" charset="0"/>
            </a:endParaRPr>
          </a:p>
          <a:p>
            <a:pPr lvl="0" algn="r">
              <a:lnSpc>
                <a:spcPct val="80000"/>
              </a:lnSpc>
              <a:defRPr/>
            </a:pPr>
            <a:r>
              <a:rPr lang="en-US" sz="2400" i="1" dirty="0">
                <a:solidFill>
                  <a:srgbClr val="C00000"/>
                </a:solidFill>
                <a:latin typeface="GothamMedium" pitchFamily="2" charset="77"/>
                <a:cs typeface="Elephant Pro" panose="020F0502020204030204" pitchFamily="34" charset="0"/>
              </a:rPr>
              <a:t>SMD: NAME</a:t>
            </a:r>
          </a:p>
        </p:txBody>
      </p:sp>
    </p:spTree>
    <p:extLst>
      <p:ext uri="{BB962C8B-B14F-4D97-AF65-F5344CB8AC3E}">
        <p14:creationId xmlns:p14="http://schemas.microsoft.com/office/powerpoint/2010/main" val="456708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8BF496-02F4-DA49-AA7C-6427B52C93BF}"/>
              </a:ext>
            </a:extLst>
          </p:cNvPr>
          <p:cNvSpPr/>
          <p:nvPr/>
        </p:nvSpPr>
        <p:spPr>
          <a:xfrm>
            <a:off x="3529014" y="5363499"/>
            <a:ext cx="817245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i="1" dirty="0">
                <a:solidFill>
                  <a:srgbClr val="00B050"/>
                </a:solidFill>
                <a:latin typeface="GothamMedium" pitchFamily="2" charset="77"/>
                <a:cs typeface="Elephant Pro" panose="020F0502020204030204" pitchFamily="34" charset="0"/>
              </a:rPr>
              <a:t>FIRST &amp; LAST NAME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othamMedium" pitchFamily="2" charset="77"/>
              <a:ea typeface="+mn-ea"/>
              <a:cs typeface="Elephant Pro" panose="020F050202020403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othamMedium" pitchFamily="2" charset="77"/>
                <a:ea typeface="+mn-ea"/>
                <a:cs typeface="Elephant Pro" panose="020F0502020204030204" pitchFamily="34" charset="0"/>
              </a:rPr>
              <a:t>SMD: NAME</a:t>
            </a:r>
          </a:p>
        </p:txBody>
      </p:sp>
    </p:spTree>
    <p:extLst>
      <p:ext uri="{BB962C8B-B14F-4D97-AF65-F5344CB8AC3E}">
        <p14:creationId xmlns:p14="http://schemas.microsoft.com/office/powerpoint/2010/main" val="1093232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75FF02-7A2D-114C-8CE5-CF71323EC6C8}"/>
              </a:ext>
            </a:extLst>
          </p:cNvPr>
          <p:cNvSpPr/>
          <p:nvPr/>
        </p:nvSpPr>
        <p:spPr>
          <a:xfrm>
            <a:off x="3529014" y="5363499"/>
            <a:ext cx="817245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en-US" sz="4800" i="1" dirty="0">
                <a:solidFill>
                  <a:srgbClr val="F3B702"/>
                </a:solidFill>
                <a:latin typeface="GothamMedium" pitchFamily="2" charset="77"/>
                <a:cs typeface="Elephant Pro" panose="020F0502020204030204" pitchFamily="34" charset="0"/>
              </a:rPr>
              <a:t>FIRST &amp; LAST NAME</a:t>
            </a:r>
            <a:endParaRPr lang="en-US" sz="1600" i="1" dirty="0">
              <a:solidFill>
                <a:srgbClr val="F3B702"/>
              </a:solidFill>
              <a:latin typeface="GothamMedium" pitchFamily="2" charset="77"/>
              <a:cs typeface="Elephant Pro" panose="020F0502020204030204" pitchFamily="34" charset="0"/>
            </a:endParaRPr>
          </a:p>
          <a:p>
            <a:pPr lvl="0" algn="r">
              <a:lnSpc>
                <a:spcPct val="80000"/>
              </a:lnSpc>
              <a:defRPr/>
            </a:pPr>
            <a:r>
              <a:rPr lang="en-US" sz="2400" i="1" dirty="0">
                <a:solidFill>
                  <a:srgbClr val="F3B702"/>
                </a:solidFill>
                <a:latin typeface="GothamMedium" pitchFamily="2" charset="77"/>
                <a:cs typeface="Elephant Pro" panose="020F0502020204030204" pitchFamily="34" charset="0"/>
              </a:rPr>
              <a:t>SMD: NAME</a:t>
            </a:r>
          </a:p>
        </p:txBody>
      </p:sp>
    </p:spTree>
    <p:extLst>
      <p:ext uri="{BB962C8B-B14F-4D97-AF65-F5344CB8AC3E}">
        <p14:creationId xmlns:p14="http://schemas.microsoft.com/office/powerpoint/2010/main" val="4114164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021780-D3B9-9545-BF51-DAFFFBADCC9C}"/>
              </a:ext>
            </a:extLst>
          </p:cNvPr>
          <p:cNvSpPr/>
          <p:nvPr/>
        </p:nvSpPr>
        <p:spPr>
          <a:xfrm>
            <a:off x="3529014" y="5363499"/>
            <a:ext cx="817245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en-US" sz="4800" i="1" dirty="0">
                <a:solidFill>
                  <a:srgbClr val="7030A0"/>
                </a:solidFill>
                <a:latin typeface="GothamMedium" pitchFamily="2" charset="77"/>
                <a:cs typeface="Elephant Pro" panose="020F0502020204030204" pitchFamily="34" charset="0"/>
              </a:rPr>
              <a:t>FIRST &amp; LAST NAME</a:t>
            </a:r>
            <a:endParaRPr lang="en-US" sz="1600" i="1" dirty="0">
              <a:solidFill>
                <a:srgbClr val="7030A0"/>
              </a:solidFill>
              <a:latin typeface="GothamMedium" pitchFamily="2" charset="77"/>
              <a:cs typeface="Elephant Pro" panose="020F0502020204030204" pitchFamily="34" charset="0"/>
            </a:endParaRPr>
          </a:p>
          <a:p>
            <a:pPr lvl="0" algn="r">
              <a:lnSpc>
                <a:spcPct val="80000"/>
              </a:lnSpc>
              <a:defRPr/>
            </a:pPr>
            <a:r>
              <a:rPr lang="en-US" sz="2400" i="1" dirty="0">
                <a:solidFill>
                  <a:srgbClr val="7030A0"/>
                </a:solidFill>
                <a:latin typeface="GothamMedium" pitchFamily="2" charset="77"/>
                <a:cs typeface="Elephant Pro" panose="020F0502020204030204" pitchFamily="34" charset="0"/>
              </a:rPr>
              <a:t>SMD: NAME</a:t>
            </a:r>
          </a:p>
        </p:txBody>
      </p:sp>
    </p:spTree>
    <p:extLst>
      <p:ext uri="{BB962C8B-B14F-4D97-AF65-F5344CB8AC3E}">
        <p14:creationId xmlns:p14="http://schemas.microsoft.com/office/powerpoint/2010/main" val="3668160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DED9A7-2D6A-9648-809B-EB5FAED2B445}"/>
              </a:ext>
            </a:extLst>
          </p:cNvPr>
          <p:cNvSpPr/>
          <p:nvPr/>
        </p:nvSpPr>
        <p:spPr>
          <a:xfrm>
            <a:off x="3529014" y="5363499"/>
            <a:ext cx="817245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en-US" sz="4800" i="1" dirty="0">
                <a:latin typeface="GothamMedium" pitchFamily="2" charset="77"/>
                <a:cs typeface="Elephant Pro" panose="020F0502020204030204" pitchFamily="34" charset="0"/>
              </a:rPr>
              <a:t>FIRST &amp; LAST NAME</a:t>
            </a:r>
            <a:endParaRPr lang="en-US" sz="1600" i="1" dirty="0">
              <a:latin typeface="GothamMedium" pitchFamily="2" charset="77"/>
              <a:cs typeface="Elephant Pro" panose="020F0502020204030204" pitchFamily="34" charset="0"/>
            </a:endParaRPr>
          </a:p>
          <a:p>
            <a:pPr lvl="0" algn="r">
              <a:lnSpc>
                <a:spcPct val="80000"/>
              </a:lnSpc>
              <a:defRPr/>
            </a:pPr>
            <a:r>
              <a:rPr lang="en-US" sz="2400" i="1" dirty="0">
                <a:latin typeface="GothamMedium" pitchFamily="2" charset="77"/>
                <a:cs typeface="Elephant Pro" panose="020F0502020204030204" pitchFamily="34" charset="0"/>
              </a:rPr>
              <a:t>SMD: NAME</a:t>
            </a:r>
          </a:p>
        </p:txBody>
      </p:sp>
    </p:spTree>
    <p:extLst>
      <p:ext uri="{BB962C8B-B14F-4D97-AF65-F5344CB8AC3E}">
        <p14:creationId xmlns:p14="http://schemas.microsoft.com/office/powerpoint/2010/main" val="326966225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49</Words>
  <Application>Microsoft Macintosh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 Light</vt:lpstr>
      <vt:lpstr>GothamMedium</vt:lpstr>
      <vt:lpstr>GothamLight</vt:lpstr>
      <vt:lpstr>Calibri</vt:lpstr>
      <vt:lpstr>Arial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Yee</dc:creator>
  <cp:lastModifiedBy>Justin Yee</cp:lastModifiedBy>
  <cp:revision>10</cp:revision>
  <dcterms:created xsi:type="dcterms:W3CDTF">2021-05-28T21:31:06Z</dcterms:created>
  <dcterms:modified xsi:type="dcterms:W3CDTF">2021-06-01T16:57:00Z</dcterms:modified>
</cp:coreProperties>
</file>