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3" r:id="rId3"/>
    <p:sldId id="264" r:id="rId4"/>
    <p:sldId id="265" r:id="rId5"/>
    <p:sldId id="260" r:id="rId6"/>
    <p:sldId id="262" r:id="rId7"/>
    <p:sldId id="261" r:id="rId8"/>
    <p:sldId id="256" r:id="rId9"/>
    <p:sldId id="257" r:id="rId10"/>
    <p:sldId id="259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4"/>
    <p:restoredTop sz="94710"/>
  </p:normalViewPr>
  <p:slideViewPr>
    <p:cSldViewPr snapToGrid="0" snapToObjects="1">
      <p:cViewPr varScale="1">
        <p:scale>
          <a:sx n="166" d="100"/>
          <a:sy n="166" d="100"/>
        </p:scale>
        <p:origin x="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D5E0CDF-2DD1-7A4D-9D5C-CD904E4A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r="13068"/>
          <a:stretch/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0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D422-C9DC-1F41-8D1A-7A754BA7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62611-1048-5C49-9C7D-C92263FB4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DEFD7-EB72-D841-8CC6-A80A023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0E56-B2A1-F246-A82F-6D994A95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368E5-ACD1-9343-8AEE-3AB0C60A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8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C8EBD-7C8A-DD4D-9A5E-283D2E490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6DBA0-77E8-1E42-9CE7-6EC1FBAB5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EAF4-D31E-1C45-97E4-66CB6687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B2F0E-624A-DC48-BD1B-4A2973DF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BAD03-8E7E-264C-8AD8-73C2D5E6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7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0EB13C8-8AFD-6849-8BAF-E75A5898B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068"/>
          <a:stretch/>
        </p:blipFill>
        <p:spPr>
          <a:xfrm rot="16200000">
            <a:off x="2667001" y="-2667000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P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218FE5-3685-9848-A0F6-A8E89B17F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13068"/>
          <a:stretch/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36BC-CD3E-8944-98E0-B342E288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8A0B-6476-F54E-9673-D094847EF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FB58A-E908-514D-8155-7371411C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D4679-226F-A549-81A3-B09E9237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3DDB0-6A7A-8348-8C90-820ABC91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D8A4-64AD-5047-AC21-E33DACD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C77B-6A90-7A4B-AC80-E32DBD6E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A010-D274-9D44-B4FF-3010C1796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F848A-A016-454C-BE7B-91D11CFCF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45350-A1E6-4548-A18B-9141BF449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FDB5-3920-0B42-A3FF-DF4DE7BB9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0409F-8858-EA45-9C8D-7C851D00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67D5C-3E82-D34B-A2C9-3C73E47D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CB6A-FE52-ED4E-9241-2D5AAD4A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B4A9-A1D5-404D-BCA4-9CA55243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E58F7-2981-3F4E-8F21-35205C06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B169-8C04-7B45-A03C-A258CA55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D8188-9B92-1C4C-9EBF-101DBEB3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C6745-5F03-5D41-AA4F-6DD177E9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46BD5-B669-C641-BE57-249173B6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49F0D-0FD6-E24E-B222-08F8593E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F86C-F9C6-C640-A519-E4381CDF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2887-62DB-D14F-BF77-2CEC5098A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DFE99-521D-CB41-85D3-0D9F8DED4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6E327-22B3-AA44-8CEA-860C1371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659F0-0806-EF4E-A45C-85319EF2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283A-1E91-F945-A245-0FD4F1DA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9B02-E5E5-AA41-ADE3-35E8F6D5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F7D82-8F59-F540-9491-E11FCBD9F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7433-7CB0-364A-B62C-BF2421E2C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5BB0F-7424-324B-B71C-4AA9649F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3483C-DC90-C342-AA67-7091A0CB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C3C21-DD80-8A40-A432-72B94DE6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9140E-8159-7041-894E-70D205F9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3AFC9-3C50-1643-ADD6-E39DDB19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90AD9-7741-B84F-B0D4-101A6C49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79E84-7F40-4743-9ABB-3313BE8AD71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0547-158C-3648-930D-D5BDEB05B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7A9A-DAD8-F143-81ED-D6F3E3CCF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363F-1252-CE4B-9ED0-8FCF6AFE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C6B9-DC81-8D47-BEEE-FED2132EDF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5043" y="1774825"/>
            <a:ext cx="9144000" cy="2387600"/>
          </a:xfrm>
        </p:spPr>
        <p:txBody>
          <a:bodyPr/>
          <a:lstStyle/>
          <a:p>
            <a:r>
              <a:rPr lang="en-US" dirty="0"/>
              <a:t>USE THE FOLLOWING</a:t>
            </a:r>
            <a:br>
              <a:rPr lang="en-US" dirty="0"/>
            </a:br>
            <a:r>
              <a:rPr lang="en-US" dirty="0"/>
              <a:t>IF THEY </a:t>
            </a:r>
            <a:r>
              <a:rPr lang="en-US" b="1" dirty="0"/>
              <a:t>HAVE A PICTURE</a:t>
            </a:r>
          </a:p>
        </p:txBody>
      </p:sp>
    </p:spTree>
    <p:extLst>
      <p:ext uri="{BB962C8B-B14F-4D97-AF65-F5344CB8AC3E}">
        <p14:creationId xmlns:p14="http://schemas.microsoft.com/office/powerpoint/2010/main" val="28590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2962"/>
          <a:stretch/>
        </p:blipFill>
        <p:spPr>
          <a:xfrm>
            <a:off x="464441" y="363609"/>
            <a:ext cx="5130801" cy="121227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79"/>
          <a:stretch/>
        </p:blipFill>
        <p:spPr>
          <a:xfrm>
            <a:off x="464441" y="3336588"/>
            <a:ext cx="5130801" cy="2100404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473C2F98-C215-074B-8617-29904C59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107080-A9A7-D844-AAA1-1AB6841FC797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B917-704F-964A-AE57-EF1308CCCC46}"/>
              </a:ext>
            </a:extLst>
          </p:cNvPr>
          <p:cNvSpPr/>
          <p:nvPr/>
        </p:nvSpPr>
        <p:spPr>
          <a:xfrm>
            <a:off x="113002" y="240170"/>
            <a:ext cx="11933569" cy="635820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D4EF60-96D0-D641-9C67-20993EAE1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" y="1395467"/>
            <a:ext cx="6056115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C6B9-DC81-8D47-BEEE-FED2132EDF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77482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USE THE FOLLOWING</a:t>
            </a:r>
            <a:br>
              <a:rPr lang="en-US" dirty="0"/>
            </a:br>
            <a:r>
              <a:rPr lang="en-US" dirty="0"/>
              <a:t>IF THEY </a:t>
            </a:r>
            <a:r>
              <a:rPr lang="en-US" b="1" dirty="0"/>
              <a:t>DON’T HAVE A PICTURE</a:t>
            </a:r>
          </a:p>
        </p:txBody>
      </p:sp>
    </p:spTree>
    <p:extLst>
      <p:ext uri="{BB962C8B-B14F-4D97-AF65-F5344CB8AC3E}">
        <p14:creationId xmlns:p14="http://schemas.microsoft.com/office/powerpoint/2010/main" val="287674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473C2F98-C215-074B-8617-29904C59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107080-A9A7-D844-AAA1-1AB6841FC797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2E7DFF-7C75-3C47-8535-F00BACE05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213456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B064C966-685A-9B44-8D21-5B82F7ADE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2D4488-CDD8-994E-8F20-47230BAD867F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98166A-7A7F-C940-B4CE-64AC22532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193289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B2AB917-704F-964A-AE57-EF1308CCCC46}"/>
              </a:ext>
            </a:extLst>
          </p:cNvPr>
          <p:cNvSpPr/>
          <p:nvPr/>
        </p:nvSpPr>
        <p:spPr>
          <a:xfrm>
            <a:off x="113002" y="240170"/>
            <a:ext cx="11933569" cy="635820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B739D9B-13A6-A140-B725-8FD1964AB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50B39010-9E1E-B545-AB72-0CB08A6B1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2653A97-1FB0-EF44-A37D-B25256420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E4DCB9-C052-234A-8EFC-6D31BDF2F273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81DA6D-F2D1-5E46-918F-35F9ACC63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207464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CE59DC89-F0F2-2849-B651-FC44189D3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6E6BF-23F2-F846-B5CD-3A11540F9269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C66753-E6D7-D64C-99E0-298B2CD84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257546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B18A21D-9C5E-B146-A95B-DF859F294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9C7F2B-2E1B-BE48-BE0C-41D727A77FAE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DF8C67-876E-064E-A4E9-DBBF3BE69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193289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B2AB917-704F-964A-AE57-EF1308CCCC46}"/>
              </a:ext>
            </a:extLst>
          </p:cNvPr>
          <p:cNvSpPr/>
          <p:nvPr/>
        </p:nvSpPr>
        <p:spPr>
          <a:xfrm>
            <a:off x="113002" y="240170"/>
            <a:ext cx="11933569" cy="635820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B739D9B-13A6-A140-B725-8FD1964AB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50B39010-9E1E-B545-AB72-0CB08A6B1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FFA853B-BBF6-3A4C-8DB3-8E435F4A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6A9614-E31D-5F4E-9CFF-D15D3CED614B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258E241-21DC-2D44-8542-3EF94FD53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165617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D3C63F-0DD2-9D4A-B9F3-CAA1515B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" y="1404639"/>
            <a:ext cx="6056115" cy="299132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2962"/>
          <a:stretch/>
        </p:blipFill>
        <p:spPr>
          <a:xfrm>
            <a:off x="464441" y="363609"/>
            <a:ext cx="5130801" cy="121227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79"/>
          <a:stretch/>
        </p:blipFill>
        <p:spPr>
          <a:xfrm>
            <a:off x="464441" y="3336588"/>
            <a:ext cx="5130801" cy="210040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831EEF1-0CA1-0F46-81C0-44FF76D51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CFB784-60D3-B04E-8265-F0A46DBB5270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351209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2962"/>
          <a:stretch/>
        </p:blipFill>
        <p:spPr>
          <a:xfrm>
            <a:off x="464441" y="363609"/>
            <a:ext cx="5130801" cy="121227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79"/>
          <a:stretch/>
        </p:blipFill>
        <p:spPr>
          <a:xfrm>
            <a:off x="464441" y="3336588"/>
            <a:ext cx="5130801" cy="210040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A435BC0-0A66-6C43-A762-FAC0631C1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C22077-0F41-A344-8EB4-99E0F5B40FA7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D63D21-8475-AC44-A57C-6F828782F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" y="1404639"/>
            <a:ext cx="6056115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870E3C5-D511-4846-A57E-6E9E8F9F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6D461A-548F-C34A-A0EC-78801E4413A9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0B8562-96C1-204E-BA8B-FF7D27D66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213456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2962"/>
          <a:stretch/>
        </p:blipFill>
        <p:spPr>
          <a:xfrm>
            <a:off x="464441" y="363609"/>
            <a:ext cx="5130801" cy="121227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79"/>
          <a:stretch/>
        </p:blipFill>
        <p:spPr>
          <a:xfrm>
            <a:off x="464441" y="3336588"/>
            <a:ext cx="5130801" cy="210040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B2AB917-704F-964A-AE57-EF1308CCCC46}"/>
              </a:ext>
            </a:extLst>
          </p:cNvPr>
          <p:cNvSpPr/>
          <p:nvPr/>
        </p:nvSpPr>
        <p:spPr>
          <a:xfrm>
            <a:off x="113002" y="240170"/>
            <a:ext cx="11933569" cy="635820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9A554484-ACD1-1741-8BD9-8279A6599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3" y="5734832"/>
            <a:ext cx="768577" cy="4323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19761B-38FD-3240-9FC0-07A219C2AC4A}"/>
              </a:ext>
            </a:extLst>
          </p:cNvPr>
          <p:cNvSpPr txBox="1"/>
          <p:nvPr/>
        </p:nvSpPr>
        <p:spPr>
          <a:xfrm>
            <a:off x="6096000" y="3512461"/>
            <a:ext cx="4948471" cy="17543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623528-07E8-444A-9DD4-CA8A62AEF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" y="1395467"/>
            <a:ext cx="6056115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EC32AE3-EFC8-0141-85BF-CAB93094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5B62C0-EC75-DC4E-83BC-CF9468F962DB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7D24792-BB44-CE42-9110-0C838048B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193289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B917-704F-964A-AE57-EF1308CCCC46}"/>
              </a:ext>
            </a:extLst>
          </p:cNvPr>
          <p:cNvSpPr/>
          <p:nvPr/>
        </p:nvSpPr>
        <p:spPr>
          <a:xfrm>
            <a:off x="113002" y="240170"/>
            <a:ext cx="11933569" cy="635820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B739D9B-13A6-A140-B725-8FD1964AB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50B39010-9E1E-B545-AB72-0CB08A6B1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6436AD8-31D7-8C42-BBD5-C719C386E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867C1-F4BB-4442-B470-CBDA9FBE6202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102B17-F977-B24A-A5AF-99C2E2157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207464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53EDA584-2096-6746-803F-B43F04B9A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0B246A-8067-F94D-95BD-9A93FF29958E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6A12733-85FD-E646-B6C5-C4AB4BB24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257546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D23175C-4033-2843-9855-DEF3435B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A747CE-FBA2-8B47-8F6C-824D50BAEAEC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B55009-BF99-D847-B4E2-138F4423F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193289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B917-704F-964A-AE57-EF1308CCCC46}"/>
              </a:ext>
            </a:extLst>
          </p:cNvPr>
          <p:cNvSpPr/>
          <p:nvPr/>
        </p:nvSpPr>
        <p:spPr>
          <a:xfrm>
            <a:off x="113002" y="240170"/>
            <a:ext cx="11933569" cy="635820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B739D9B-13A6-A140-B725-8FD1964AB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3838"/>
          <a:stretch/>
        </p:blipFill>
        <p:spPr>
          <a:xfrm>
            <a:off x="464441" y="363609"/>
            <a:ext cx="5130801" cy="2820082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50B39010-9E1E-B545-AB72-0CB08A6B1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66"/>
          <a:stretch/>
        </p:blipFill>
        <p:spPr>
          <a:xfrm>
            <a:off x="464441" y="2616910"/>
            <a:ext cx="5130801" cy="2820082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47721052-99BA-924A-B2EA-36D1C59A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71AFE0-94E2-9049-BB3F-18E81C144D07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55242B-0D4A-A542-8D37-7D4DB6C3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64" y="1165617"/>
            <a:ext cx="3673554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D3C63F-0DD2-9D4A-B9F3-CAA1515B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" y="1404639"/>
            <a:ext cx="6056115" cy="299132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2962"/>
          <a:stretch/>
        </p:blipFill>
        <p:spPr>
          <a:xfrm>
            <a:off x="464441" y="363609"/>
            <a:ext cx="5130801" cy="121227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79"/>
          <a:stretch/>
        </p:blipFill>
        <p:spPr>
          <a:xfrm>
            <a:off x="464441" y="3336588"/>
            <a:ext cx="5130801" cy="210040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B7465F20-3836-FF48-88EB-1FD646E5F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A2A419-E6EB-F544-81A9-EFB20CB77E8F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41464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DBF39C-6AFB-4E45-86D3-188546C7A3FD}"/>
              </a:ext>
            </a:extLst>
          </p:cNvPr>
          <p:cNvSpPr/>
          <p:nvPr/>
        </p:nvSpPr>
        <p:spPr>
          <a:xfrm>
            <a:off x="184826" y="184826"/>
            <a:ext cx="11789923" cy="64688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8F98A13-4D10-0D4A-9903-FA5C2A41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2962"/>
          <a:stretch/>
        </p:blipFill>
        <p:spPr>
          <a:xfrm>
            <a:off x="464441" y="363609"/>
            <a:ext cx="5130801" cy="121227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82B85FF-0628-E54D-826D-DE870BC2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79"/>
          <a:stretch/>
        </p:blipFill>
        <p:spPr>
          <a:xfrm>
            <a:off x="464441" y="3336588"/>
            <a:ext cx="5130801" cy="210040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83BD025-6817-A040-A6C4-60AD555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59" y="363609"/>
            <a:ext cx="1297415" cy="1019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39ED-3052-D94F-B00D-1649B14B7E9A}"/>
              </a:ext>
            </a:extLst>
          </p:cNvPr>
          <p:cNvSpPr txBox="1"/>
          <p:nvPr/>
        </p:nvSpPr>
        <p:spPr>
          <a:xfrm>
            <a:off x="8273050" y="3679109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</a:p>
        </p:txBody>
      </p:sp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AEAD7D23-6DA4-5140-A71E-1D6542F2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20" y="4588496"/>
            <a:ext cx="577443" cy="3248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D79D4A-C7DE-5D42-ADD9-91C4186A5604}"/>
              </a:ext>
            </a:extLst>
          </p:cNvPr>
          <p:cNvSpPr txBox="1"/>
          <p:nvPr/>
        </p:nvSpPr>
        <p:spPr>
          <a:xfrm>
            <a:off x="997425" y="5503813"/>
            <a:ext cx="4064831" cy="112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BD3083-57CF-5D4B-BEFF-E55C7D3AF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" y="1404639"/>
            <a:ext cx="6056115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109</Words>
  <Application>Microsoft Macintosh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USE THE FOLLOWING IF THEY HAVE A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FOLLOWING IF THEY DON’T HAVE A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10</cp:revision>
  <dcterms:created xsi:type="dcterms:W3CDTF">2021-01-19T21:25:33Z</dcterms:created>
  <dcterms:modified xsi:type="dcterms:W3CDTF">2021-01-20T00:52:35Z</dcterms:modified>
</cp:coreProperties>
</file>