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1209" r:id="rId2"/>
    <p:sldId id="1213" r:id="rId3"/>
    <p:sldId id="121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B5A0"/>
    <a:srgbClr val="A6A6A6"/>
    <a:srgbClr val="F8C003"/>
    <a:srgbClr val="C346DB"/>
    <a:srgbClr val="767171"/>
    <a:srgbClr val="73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9"/>
    <p:restoredTop sz="96327"/>
  </p:normalViewPr>
  <p:slideViewPr>
    <p:cSldViewPr snapToGrid="0" snapToObjects="1">
      <p:cViewPr>
        <p:scale>
          <a:sx n="130" d="100"/>
          <a:sy n="130" d="100"/>
        </p:scale>
        <p:origin x="848" y="1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A6605-34A8-8641-B1B7-37DAF993602E}" type="datetimeFigureOut">
              <a:rPr lang="en-US" smtClean="0"/>
              <a:t>6/3/20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F572E-0255-7B4D-8334-9026142D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61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20C51-21B0-3544-BB71-0619EED85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2AE1FB-23A0-4644-BFF5-4128615E7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66A05-2A4D-3546-BA5A-9A56C4F94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0EC9-0580-7E48-B9B1-0613F0A5DFBB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F1865-3373-1543-ADB4-038D26643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07223-EB13-C14C-838F-20D0B1352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48A0-A646-7944-9805-20270366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7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C6A2-98B5-1948-ACED-99901F926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0BD098-FD96-A047-9B46-E091BD2D3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0D86D-FE86-E543-8486-77A3E4F86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0EC9-0580-7E48-B9B1-0613F0A5DFBB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59A28-2F82-DA4E-BA5F-44FCA063D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79435-B26B-F744-B77B-28859F57D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48A0-A646-7944-9805-20270366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9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44D01D-1CD5-2841-8B73-F9A880F44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A0BA6C-9DEF-404C-A77B-391237C92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B737D-C4EB-4246-A770-E1C63668C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0EC9-0580-7E48-B9B1-0613F0A5DFBB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71573-445D-6F49-BEA4-1927CBD94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BF210-C9CB-F542-BB79-38067A12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48A0-A646-7944-9805-20270366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2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E194B-05F3-8042-B7A0-2B6BCB1E3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9E86-4CE2-0247-A543-F7308440FF55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95F82-0B6E-AC4D-8C8E-4DB755FB5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9B479-1F52-1F49-98A8-4451BF520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5457-5566-2041-A557-226D6B13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6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736D-E6D0-C347-BB2D-E397D640E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C08-559E-0B4D-94E6-FA57D282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9B0E6-60F1-B646-884A-8E1B1FDDB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0EC9-0580-7E48-B9B1-0613F0A5DFBB}" type="datetimeFigureOut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239CF-9300-1C44-8DE0-00C8A5478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8EC44-37E9-F042-A1EE-520014C92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48A0-A646-7944-9805-20270366D8A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white wall&#10;&#10;Description automatically generated">
            <a:extLst>
              <a:ext uri="{FF2B5EF4-FFF2-40B4-BE49-F238E27FC236}">
                <a16:creationId xmlns:a16="http://schemas.microsoft.com/office/drawing/2014/main" id="{20A2496C-7860-5F43-8ED0-D17B93BB6A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51" t="34691" b="650"/>
          <a:stretch/>
        </p:blipFill>
        <p:spPr>
          <a:xfrm>
            <a:off x="0" y="0"/>
            <a:ext cx="12401558" cy="689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1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99314-413F-2E4B-8A7F-43923CE2E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AD4F2-CC22-C34A-BC59-69C871C28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7E6D8-CB7A-8642-A8C1-80F429CAF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0EC9-0580-7E48-B9B1-0613F0A5DFBB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5E32D-DC0C-1B41-A7FF-D8D3F381C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2E7CE-3E12-6E47-B259-38DEE0DD7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48A0-A646-7944-9805-20270366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9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E9B3-04C5-B64F-AF76-BA90E988D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CCFCF-33A5-DC4B-98EC-057779876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D527A-DD04-1648-824A-E13972376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7E45E-C6E7-B444-BCE1-6F53EEB94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0EC9-0580-7E48-B9B1-0613F0A5DFBB}" type="datetimeFigureOut">
              <a:rPr lang="en-US" smtClean="0"/>
              <a:t>6/3/20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028A6-7A48-BA4D-B4ED-1C131B0A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58F42-FC3D-9E41-AB1D-1F73944A1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48A0-A646-7944-9805-20270366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8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0F1ED-A301-3646-A4A3-04DF32F97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40977-D071-3C43-9193-2B4FF80CC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FEBB9-D11A-9243-ADFB-0E984B3BC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CF2501-4617-E641-BC85-3D651DB815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C72A33-EA34-2A48-B7C5-914BD29FD6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CB600A-C839-534D-B4DD-37FA1A494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0EC9-0580-7E48-B9B1-0613F0A5DFBB}" type="datetimeFigureOut">
              <a:rPr lang="en-US" smtClean="0"/>
              <a:t>6/3/20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A6BD30-3715-6E48-8E74-73F43F06E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FA4EAD-F8FF-7147-A0A9-EE8076E34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48A0-A646-7944-9805-20270366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3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C6D79-D1EE-B747-B3A2-02989882E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1703F9-F0CF-AB46-AAEE-20DE56E8E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0EC9-0580-7E48-B9B1-0613F0A5DFBB}" type="datetimeFigureOut">
              <a:rPr lang="en-US" smtClean="0"/>
              <a:t>6/3/20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1F4EF8-4073-B841-9C82-7739CDC79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DDA4E8-88A6-E94B-A53D-020F2D1A3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48A0-A646-7944-9805-20270366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7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5C46E3-FE6E-DF42-9B69-8CDAD86FD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0EC9-0580-7E48-B9B1-0613F0A5DFBB}" type="datetimeFigureOut">
              <a:rPr lang="en-US" smtClean="0"/>
              <a:t>6/3/20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C841D4-FF7C-504A-917D-03F34A57C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FC2B4-0089-1147-8C72-90F2F331E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48A0-A646-7944-9805-20270366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8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D98C8-3899-1040-9D13-940703007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5F075-6BBB-654D-A1CA-98904B9BA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5C55F-295F-B844-B131-803A04460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5B02C-9812-FA46-86D0-74FB4BE1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0EC9-0580-7E48-B9B1-0613F0A5DFBB}" type="datetimeFigureOut">
              <a:rPr lang="en-US" smtClean="0"/>
              <a:t>6/3/20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BF22FC-4EF3-114F-B02C-1A53D63FF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02291-3A68-E347-8EA1-6659AED7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48A0-A646-7944-9805-20270366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6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B69C7-AB38-F44A-971F-06E209486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62924C-9991-8B43-A333-AB240C6557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E9C2C-87EF-0C4B-992F-33A0D5A57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99555-C01E-5748-A2D7-9389E92FE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0EC9-0580-7E48-B9B1-0613F0A5DFBB}" type="datetimeFigureOut">
              <a:rPr lang="en-US" smtClean="0"/>
              <a:t>6/3/20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58EA1-F800-3441-953F-9354844A8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FE9C29-EDDD-9043-B2B0-3FA58A0D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48A0-A646-7944-9805-20270366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7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95946F-A671-284F-9829-345AA5AF9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58F22-155F-C14E-BA32-AF2C913C4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564D1-BDAD-874C-B55D-81D163249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00EC9-0580-7E48-B9B1-0613F0A5DFBB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4261C-EEB4-364B-8085-DC59C43D3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CD7B2-9343-D344-8951-3D284E8BB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048A0-A646-7944-9805-20270366D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5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E8518C37-04D1-9541-A6B0-C4DC85CED3AA}"/>
              </a:ext>
            </a:extLst>
          </p:cNvPr>
          <p:cNvSpPr/>
          <p:nvPr/>
        </p:nvSpPr>
        <p:spPr>
          <a:xfrm>
            <a:off x="707702" y="0"/>
            <a:ext cx="3286674" cy="4562168"/>
          </a:xfrm>
          <a:prstGeom prst="rect">
            <a:avLst/>
          </a:prstGeom>
          <a:gradFill>
            <a:gsLst>
              <a:gs pos="0">
                <a:srgbClr val="00B0F0"/>
              </a:gs>
              <a:gs pos="49000">
                <a:srgbClr val="4DB5A0"/>
              </a:gs>
              <a:gs pos="100000">
                <a:srgbClr val="00B05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7021A7C9-64B5-EC46-B1C4-A0D0A1E97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79" y="1145962"/>
            <a:ext cx="3979146" cy="3871161"/>
          </a:xfrm>
          <a:prstGeom prst="rect">
            <a:avLst/>
          </a:prstGeom>
        </p:spPr>
      </p:pic>
      <p:pic>
        <p:nvPicPr>
          <p:cNvPr id="57" name="Picture 56" descr="A picture containing food, drawing, shirt&#10;&#10;Description automatically generated">
            <a:extLst>
              <a:ext uri="{FF2B5EF4-FFF2-40B4-BE49-F238E27FC236}">
                <a16:creationId xmlns:a16="http://schemas.microsoft.com/office/drawing/2014/main" id="{7556A197-5001-6D40-BCA0-328F39558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861" y="9797"/>
            <a:ext cx="4749800" cy="175260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DBBC733C-9C39-A249-8710-7F6E1E2E3845}"/>
              </a:ext>
            </a:extLst>
          </p:cNvPr>
          <p:cNvSpPr txBox="1"/>
          <p:nvPr/>
        </p:nvSpPr>
        <p:spPr>
          <a:xfrm>
            <a:off x="361463" y="5553382"/>
            <a:ext cx="97530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LAST NAME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C63447C-7416-E14B-B552-2537BD8E6918}"/>
              </a:ext>
            </a:extLst>
          </p:cNvPr>
          <p:cNvSpPr txBox="1"/>
          <p:nvPr/>
        </p:nvSpPr>
        <p:spPr>
          <a:xfrm>
            <a:off x="361464" y="4874706"/>
            <a:ext cx="103143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FIRST NAME</a:t>
            </a:r>
          </a:p>
        </p:txBody>
      </p:sp>
      <p:pic>
        <p:nvPicPr>
          <p:cNvPr id="63" name="Picture 62" descr="A black sign with white text&#10;&#10;Description automatically generated">
            <a:extLst>
              <a:ext uri="{FF2B5EF4-FFF2-40B4-BE49-F238E27FC236}">
                <a16:creationId xmlns:a16="http://schemas.microsoft.com/office/drawing/2014/main" id="{21652849-BA26-3546-8340-D8A9175EA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4538" y="323812"/>
            <a:ext cx="1124569" cy="1124569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3C98C2ED-931D-5644-BB9A-1EA8E3055FB8}"/>
              </a:ext>
            </a:extLst>
          </p:cNvPr>
          <p:cNvGrpSpPr/>
          <p:nvPr/>
        </p:nvGrpSpPr>
        <p:grpSpPr>
          <a:xfrm>
            <a:off x="361463" y="4726186"/>
            <a:ext cx="12072967" cy="1981228"/>
            <a:chOff x="361463" y="4726186"/>
            <a:chExt cx="12072967" cy="1981228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BCDFB9F-4F8A-E245-8435-0C26E54C42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1463" y="6539185"/>
              <a:ext cx="10788318" cy="0"/>
            </a:xfrm>
            <a:prstGeom prst="line">
              <a:avLst/>
            </a:prstGeom>
            <a:ln w="57150">
              <a:gradFill>
                <a:gsLst>
                  <a:gs pos="0">
                    <a:srgbClr val="00B0F0"/>
                  </a:gs>
                  <a:gs pos="49000">
                    <a:srgbClr val="4DB5A0"/>
                  </a:gs>
                  <a:gs pos="100000">
                    <a:srgbClr val="00B050"/>
                  </a:gs>
                </a:gsLst>
                <a:lin ang="2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3193F679-6B6E-5C4C-AC84-D89577D56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48103" y="6382602"/>
              <a:ext cx="577443" cy="324812"/>
            </a:xfrm>
            <a:prstGeom prst="rect">
              <a:avLst/>
            </a:prstGeom>
          </p:spPr>
        </p:pic>
        <p:pic>
          <p:nvPicPr>
            <p:cNvPr id="60" name="Picture 59" descr="A close up of a sign&#10;&#10;Description automatically generated">
              <a:extLst>
                <a:ext uri="{FF2B5EF4-FFF2-40B4-BE49-F238E27FC236}">
                  <a16:creationId xmlns:a16="http://schemas.microsoft.com/office/drawing/2014/main" id="{98339701-E39D-CF48-887C-15D069451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43992" y="5302877"/>
              <a:ext cx="1393525" cy="1019398"/>
            </a:xfrm>
            <a:prstGeom prst="rect">
              <a:avLst/>
            </a:prstGeom>
          </p:spPr>
        </p:pic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F787870-9572-FD4F-8293-9B6760F213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49569" y="6539185"/>
              <a:ext cx="484861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F7FB49B-4392-524A-B559-105DC0271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666872" y="4726186"/>
              <a:ext cx="1739900" cy="59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405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E8518C37-04D1-9541-A6B0-C4DC85CED3AA}"/>
              </a:ext>
            </a:extLst>
          </p:cNvPr>
          <p:cNvSpPr/>
          <p:nvPr/>
        </p:nvSpPr>
        <p:spPr>
          <a:xfrm>
            <a:off x="707702" y="0"/>
            <a:ext cx="3286674" cy="4512761"/>
          </a:xfrm>
          <a:prstGeom prst="rect">
            <a:avLst/>
          </a:prstGeom>
          <a:gradFill>
            <a:gsLst>
              <a:gs pos="0">
                <a:srgbClr val="00B0F0"/>
              </a:gs>
              <a:gs pos="49000">
                <a:srgbClr val="4DB5A0"/>
              </a:gs>
              <a:gs pos="100000">
                <a:srgbClr val="00B05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0CB60D15-FBC3-2E49-BA7B-0B3EE8AE2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65" y="1145962"/>
            <a:ext cx="3979146" cy="3871161"/>
          </a:xfrm>
          <a:prstGeom prst="rect">
            <a:avLst/>
          </a:prstGeom>
        </p:spPr>
      </p:pic>
      <p:pic>
        <p:nvPicPr>
          <p:cNvPr id="57" name="Picture 56" descr="A picture containing food, drawing, shirt&#10;&#10;Description automatically generated">
            <a:extLst>
              <a:ext uri="{FF2B5EF4-FFF2-40B4-BE49-F238E27FC236}">
                <a16:creationId xmlns:a16="http://schemas.microsoft.com/office/drawing/2014/main" id="{7556A197-5001-6D40-BCA0-328F39558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861" y="9797"/>
            <a:ext cx="4749800" cy="17526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8753B82-F309-C04D-B559-241D6E607969}"/>
              </a:ext>
            </a:extLst>
          </p:cNvPr>
          <p:cNvSpPr txBox="1"/>
          <p:nvPr/>
        </p:nvSpPr>
        <p:spPr>
          <a:xfrm>
            <a:off x="361463" y="5553382"/>
            <a:ext cx="97530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LAST NAME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6BB922-25F7-A843-8ADB-3CB45DC5E1B0}"/>
              </a:ext>
            </a:extLst>
          </p:cNvPr>
          <p:cNvSpPr txBox="1"/>
          <p:nvPr/>
        </p:nvSpPr>
        <p:spPr>
          <a:xfrm>
            <a:off x="361464" y="4874706"/>
            <a:ext cx="103143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FIRST NAME</a:t>
            </a:r>
          </a:p>
        </p:txBody>
      </p:sp>
      <p:pic>
        <p:nvPicPr>
          <p:cNvPr id="32" name="Picture 31" descr="A black sign with white text&#10;&#10;Description automatically generated">
            <a:extLst>
              <a:ext uri="{FF2B5EF4-FFF2-40B4-BE49-F238E27FC236}">
                <a16:creationId xmlns:a16="http://schemas.microsoft.com/office/drawing/2014/main" id="{FC81494A-59B7-CE48-B91E-10BF169FA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4538" y="323812"/>
            <a:ext cx="1124569" cy="1124569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2FCE7670-3B72-C84E-B9BE-B59173004AAD}"/>
              </a:ext>
            </a:extLst>
          </p:cNvPr>
          <p:cNvGrpSpPr/>
          <p:nvPr/>
        </p:nvGrpSpPr>
        <p:grpSpPr>
          <a:xfrm>
            <a:off x="361463" y="4726186"/>
            <a:ext cx="12072967" cy="1981228"/>
            <a:chOff x="361463" y="4726186"/>
            <a:chExt cx="12072967" cy="198122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F9976E5-4253-1941-91FB-DA134A1FC4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1463" y="6539185"/>
              <a:ext cx="10788318" cy="0"/>
            </a:xfrm>
            <a:prstGeom prst="line">
              <a:avLst/>
            </a:prstGeom>
            <a:ln w="57150">
              <a:gradFill>
                <a:gsLst>
                  <a:gs pos="0">
                    <a:srgbClr val="00B0F0"/>
                  </a:gs>
                  <a:gs pos="49000">
                    <a:srgbClr val="4DB5A0"/>
                  </a:gs>
                  <a:gs pos="100000">
                    <a:srgbClr val="00B050"/>
                  </a:gs>
                </a:gsLst>
                <a:lin ang="2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5EAEC93-9858-E94E-AB88-51D2AD813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48103" y="6382602"/>
              <a:ext cx="577443" cy="324812"/>
            </a:xfrm>
            <a:prstGeom prst="rect">
              <a:avLst/>
            </a:prstGeom>
          </p:spPr>
        </p:pic>
        <p:pic>
          <p:nvPicPr>
            <p:cNvPr id="43" name="Picture 42" descr="A close up of a sign&#10;&#10;Description automatically generated">
              <a:extLst>
                <a:ext uri="{FF2B5EF4-FFF2-40B4-BE49-F238E27FC236}">
                  <a16:creationId xmlns:a16="http://schemas.microsoft.com/office/drawing/2014/main" id="{0D5444ED-F969-BA42-9B0E-96DF0DBAB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43992" y="5302877"/>
              <a:ext cx="1393525" cy="1019398"/>
            </a:xfrm>
            <a:prstGeom prst="rect">
              <a:avLst/>
            </a:prstGeom>
          </p:spPr>
        </p:pic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436C441-36B9-2B47-94CD-1BEB413E9F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49569" y="6539185"/>
              <a:ext cx="484861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4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6F5C2BB-F10F-7443-BF30-737F3E6FE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666872" y="4726186"/>
              <a:ext cx="1739900" cy="59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305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E8518C37-04D1-9541-A6B0-C4DC85CED3AA}"/>
              </a:ext>
            </a:extLst>
          </p:cNvPr>
          <p:cNvSpPr/>
          <p:nvPr/>
        </p:nvSpPr>
        <p:spPr>
          <a:xfrm>
            <a:off x="707702" y="0"/>
            <a:ext cx="3286674" cy="4592158"/>
          </a:xfrm>
          <a:prstGeom prst="rect">
            <a:avLst/>
          </a:prstGeom>
          <a:gradFill>
            <a:gsLst>
              <a:gs pos="0">
                <a:srgbClr val="00B0F0"/>
              </a:gs>
              <a:gs pos="49000">
                <a:srgbClr val="4DB5A0"/>
              </a:gs>
              <a:gs pos="100000">
                <a:srgbClr val="00B05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7C6F155-C6D3-904E-8136-E6A9D239B025}"/>
              </a:ext>
            </a:extLst>
          </p:cNvPr>
          <p:cNvSpPr txBox="1"/>
          <p:nvPr/>
        </p:nvSpPr>
        <p:spPr>
          <a:xfrm>
            <a:off x="361463" y="5553382"/>
            <a:ext cx="97530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LAST NAME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75A0329-3DE2-FB44-895E-66845224BAB9}"/>
              </a:ext>
            </a:extLst>
          </p:cNvPr>
          <p:cNvSpPr txBox="1"/>
          <p:nvPr/>
        </p:nvSpPr>
        <p:spPr>
          <a:xfrm>
            <a:off x="361464" y="4874706"/>
            <a:ext cx="103143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FIRST NAME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B4C60728-8EF3-D944-8EFE-000D36C2B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64" y="1142939"/>
            <a:ext cx="3979146" cy="3871161"/>
          </a:xfrm>
          <a:prstGeom prst="rect">
            <a:avLst/>
          </a:prstGeom>
        </p:spPr>
      </p:pic>
      <p:pic>
        <p:nvPicPr>
          <p:cNvPr id="57" name="Picture 56" descr="A picture containing food, drawing, shirt&#10;&#10;Description automatically generated">
            <a:extLst>
              <a:ext uri="{FF2B5EF4-FFF2-40B4-BE49-F238E27FC236}">
                <a16:creationId xmlns:a16="http://schemas.microsoft.com/office/drawing/2014/main" id="{7556A197-5001-6D40-BCA0-328F39558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861" y="9797"/>
            <a:ext cx="4749800" cy="1752600"/>
          </a:xfrm>
          <a:prstGeom prst="rect">
            <a:avLst/>
          </a:prstGeom>
        </p:spPr>
      </p:pic>
      <p:pic>
        <p:nvPicPr>
          <p:cNvPr id="17" name="Picture 16" descr="A black sign with white text&#10;&#10;Description automatically generated">
            <a:extLst>
              <a:ext uri="{FF2B5EF4-FFF2-40B4-BE49-F238E27FC236}">
                <a16:creationId xmlns:a16="http://schemas.microsoft.com/office/drawing/2014/main" id="{53C4C67D-28FF-5844-A638-1627C123D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4538" y="323812"/>
            <a:ext cx="1124569" cy="1124569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77F17E50-8044-8B44-91BD-EE0484C6D1DB}"/>
              </a:ext>
            </a:extLst>
          </p:cNvPr>
          <p:cNvGrpSpPr/>
          <p:nvPr/>
        </p:nvGrpSpPr>
        <p:grpSpPr>
          <a:xfrm>
            <a:off x="361463" y="4726186"/>
            <a:ext cx="12072967" cy="1981228"/>
            <a:chOff x="361463" y="4726186"/>
            <a:chExt cx="12072967" cy="1981228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EA8CA23-C8AF-724D-8E23-A44D3E599F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1463" y="6539185"/>
              <a:ext cx="10788318" cy="0"/>
            </a:xfrm>
            <a:prstGeom prst="line">
              <a:avLst/>
            </a:prstGeom>
            <a:ln w="57150">
              <a:gradFill>
                <a:gsLst>
                  <a:gs pos="0">
                    <a:srgbClr val="00B0F0"/>
                  </a:gs>
                  <a:gs pos="49000">
                    <a:srgbClr val="4DB5A0"/>
                  </a:gs>
                  <a:gs pos="100000">
                    <a:srgbClr val="00B050"/>
                  </a:gs>
                </a:gsLst>
                <a:lin ang="2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6345023E-DF21-7740-B49A-0BF36226B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48103" y="6382602"/>
              <a:ext cx="577443" cy="324812"/>
            </a:xfrm>
            <a:prstGeom prst="rect">
              <a:avLst/>
            </a:prstGeom>
          </p:spPr>
        </p:pic>
        <p:pic>
          <p:nvPicPr>
            <p:cNvPr id="49" name="Picture 48" descr="A close up of a sign&#10;&#10;Description automatically generated">
              <a:extLst>
                <a:ext uri="{FF2B5EF4-FFF2-40B4-BE49-F238E27FC236}">
                  <a16:creationId xmlns:a16="http://schemas.microsoft.com/office/drawing/2014/main" id="{5B86DB68-EC7F-D247-9CA8-6845B4FDC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43992" y="5302877"/>
              <a:ext cx="1393525" cy="1019398"/>
            </a:xfrm>
            <a:prstGeom prst="rect">
              <a:avLst/>
            </a:prstGeom>
          </p:spPr>
        </p:pic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3B34A7A-883C-9F47-9E37-8C23F654CE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49569" y="6539185"/>
              <a:ext cx="484861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5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F7DA3AD-810C-D14B-99EF-B7CBB5713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666872" y="4726186"/>
              <a:ext cx="1739900" cy="59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219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12</Words>
  <Application>Microsoft Macintosh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Ngo</dc:creator>
  <cp:lastModifiedBy>Justin Yee</cp:lastModifiedBy>
  <cp:revision>54</cp:revision>
  <dcterms:created xsi:type="dcterms:W3CDTF">2020-06-02T03:05:22Z</dcterms:created>
  <dcterms:modified xsi:type="dcterms:W3CDTF">2020-06-05T00:25:04Z</dcterms:modified>
</cp:coreProperties>
</file>