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5" r:id="rId3"/>
    <p:sldId id="273" r:id="rId4"/>
    <p:sldId id="274" r:id="rId5"/>
    <p:sldId id="271" r:id="rId6"/>
    <p:sldId id="272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5CA"/>
    <a:srgbClr val="03AB5D"/>
    <a:srgbClr val="036839"/>
    <a:srgbClr val="46177F"/>
    <a:srgbClr val="521B93"/>
    <a:srgbClr val="DD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4660"/>
  </p:normalViewPr>
  <p:slideViewPr>
    <p:cSldViewPr snapToGrid="0" snapToObjects="1">
      <p:cViewPr>
        <p:scale>
          <a:sx n="100" d="100"/>
          <a:sy n="100" d="100"/>
        </p:scale>
        <p:origin x="2272" y="2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68EC-C951-4140-9D23-B5B787223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EF063-CB41-524A-B877-3A17F7996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B7F3E-50DD-FE46-A285-2615CBF2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A72F-55EB-4448-9ECF-E7A75D328B8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1283B-510A-3B49-9238-77CF2314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9B9A0-11BD-AF42-8C88-EF9375E4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18A-996F-3549-AB81-FA8116BC47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8A7B8E-1653-BD47-A1FC-5B048671BA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800" y="2070100"/>
            <a:ext cx="2514600" cy="355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7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785B-CBD7-9246-922A-5FA00120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82697-094D-344F-BE75-A0EF67737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5FA91-1C79-8046-921D-8A62DBBC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A72F-55EB-4448-9ECF-E7A75D328B8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84BCB-431A-3C4E-A340-9FE0CB0E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6B962-E37E-384F-BA57-A06ED0CF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18A-996F-3549-AB81-FA8116BC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0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94045F-724C-EC43-90DC-193C0933D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76348-317D-EE45-9DA0-BA16CEDAE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75AB8-DE3D-0A49-BA4E-0530FE3E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A72F-55EB-4448-9ECF-E7A75D328B8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39389-95FC-CA4C-B8BE-BAE3F745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DE11-D8A8-544D-A6AA-182A5B0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18A-996F-3549-AB81-FA8116BC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0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B314-11AB-314C-8F99-69186BC8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DC27-0087-FF47-BDAF-61401B33C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6DE49-85D6-7E4A-A40D-F890C863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A72F-55EB-4448-9ECF-E7A75D328B8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AA9DF-F29E-8C4A-B426-05E1E4D3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A88CE-DF73-1F40-817A-2B7010DD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18A-996F-3549-AB81-FA8116BC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B95D-D548-E246-87C1-F9560B41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498F9-F2E3-374C-9C9A-4C3280688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7D54F-D39D-C145-8B9D-88DD7634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A72F-55EB-4448-9ECF-E7A75D328B8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77E9C-1C85-104D-A288-5F63A3E5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29D18-D15B-4F4C-9DE7-161D873A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18A-996F-3549-AB81-FA8116BC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C6A3C-868A-E942-A644-D41B9733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2FB85-8DBA-A343-AF0B-0BF4EEBC4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0CCF9-93C0-A14D-87B1-E02DF3FAD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C6B3A-097D-6446-962E-DC6756D6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A72F-55EB-4448-9ECF-E7A75D328B8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44F81-14FB-AF41-948C-DF517F90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B2B8A-20E0-0B41-AB95-B0B881DD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18A-996F-3549-AB81-FA8116BC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2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AC0F-A569-1141-AFE4-35E08746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E5887-7F39-3747-BBD9-BB5BD9BB3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D665A-5101-A342-B487-4B45FF589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81AB2-60F3-ED43-B93F-9B26BD1FE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7AE32-369A-F54A-B408-ED25C49B7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DB42C-6508-EC4D-BF9E-502A3D81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A72F-55EB-4448-9ECF-E7A75D328B8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20E93-9155-B244-98DE-3A441EFA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35DF2-8D10-9D45-BE28-0FF60262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18A-996F-3549-AB81-FA8116BC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2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B8068-8178-5048-87A9-F0F804B6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54209-A4AA-814C-B1EE-BE369A7D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A72F-55EB-4448-9ECF-E7A75D328B8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04CF3-DB7A-4E40-880D-DA528DB1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336A9-FC15-E041-828A-6BC8C584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18A-996F-3549-AB81-FA8116BC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89C85-9A45-E849-A51F-0FC8B9E1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A72F-55EB-4448-9ECF-E7A75D328B8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2216-A39C-8244-B360-38BC92CA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D6998-D6A4-2841-944B-68CB5BAB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18A-996F-3549-AB81-FA8116BC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DAFA-B2DE-2C40-B490-DB9B4815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7253-54E9-4D4F-9EAA-B0BF0EFE5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DD722-C543-2F47-BE55-2B6BD44AE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A6680-E918-9B49-8324-F4E924FC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A72F-55EB-4448-9ECF-E7A75D328B8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C192D-3EB5-CD4E-88C3-2542013F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18D4A-E73B-1546-BC54-88B524E1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18A-996F-3549-AB81-FA8116BC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6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AB47-4A5F-6E4E-B8A5-35198C84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07ACA5-FB0E-1A42-ADF0-8D378F326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16C1E-39E0-1348-8F10-3F6E87CDC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FEDE9-E32D-2345-8467-F0C8B7C5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A72F-55EB-4448-9ECF-E7A75D328B8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1C571-DD27-0349-919D-55FE2484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16F30-4C32-4241-9F00-7E3A8B0F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18A-996F-3549-AB81-FA8116BC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6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5F757-5FB9-3F41-A1D9-8F124657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427B9-84A6-FE4C-A5CB-84C4BF46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81DDB-8D84-D449-952C-B24BC8184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A72F-55EB-4448-9ECF-E7A75D328B8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1931C-B5B7-8C46-A021-7BE305A82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198AB-5896-D34C-926D-B20AC685D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F18A-996F-3549-AB81-FA8116BC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0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 flipV="1">
            <a:off x="0" y="0"/>
            <a:ext cx="12192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88149" y="5965081"/>
            <a:ext cx="11584187" cy="612864"/>
            <a:chOff x="288149" y="5965081"/>
            <a:chExt cx="11584187" cy="61286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49" y="5965081"/>
              <a:ext cx="1733531" cy="61286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7144" y="6033898"/>
              <a:ext cx="835192" cy="46979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70469" y="476967"/>
            <a:ext cx="11501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3600" b="1" dirty="0">
                <a:latin typeface="Century Gothic" charset="0"/>
                <a:ea typeface="Century Gothic" charset="0"/>
                <a:cs typeface="Century Gothic" charset="0"/>
              </a:rPr>
              <a:t>MOST POWERFUL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BUILDING PROGRAM OF 2018.</a:t>
            </a:r>
            <a:endParaRPr lang="en-US" sz="44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8954" y="4710583"/>
            <a:ext cx="7374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Posters. Downloads. Qualifier Submissions.</a:t>
            </a:r>
          </a:p>
          <a:p>
            <a:pPr algn="ctr"/>
            <a:r>
              <a:rPr lang="en-US" sz="2800" b="1" dirty="0">
                <a:latin typeface="Century Gothic" charset="0"/>
                <a:ea typeface="Century Gothic" charset="0"/>
                <a:cs typeface="Century Gothic" charset="0"/>
              </a:rPr>
              <a:t>worldsystembuilder.com/</a:t>
            </a:r>
            <a:r>
              <a:rPr lang="en-US" sz="2800" b="1" dirty="0" err="1">
                <a:latin typeface="Century Gothic" charset="0"/>
                <a:ea typeface="Century Gothic" charset="0"/>
                <a:cs typeface="Century Gothic" charset="0"/>
              </a:rPr>
              <a:t>gceo</a:t>
            </a:r>
            <a:endParaRPr lang="en-US" sz="36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1710208"/>
            <a:ext cx="111537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B24851-7C02-DB45-B282-EEC5D78E1E67}"/>
              </a:ext>
            </a:extLst>
          </p:cNvPr>
          <p:cNvSpPr txBox="1"/>
          <p:nvPr/>
        </p:nvSpPr>
        <p:spPr>
          <a:xfrm>
            <a:off x="330200" y="660400"/>
            <a:ext cx="11620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Instructions:</a:t>
            </a:r>
          </a:p>
          <a:p>
            <a:pPr marL="742950" indent="-742950">
              <a:buAutoNum type="arabicParenR"/>
            </a:pPr>
            <a:r>
              <a:rPr lang="en-US" sz="3600" dirty="0"/>
              <a:t>You can drag / drop or click on the icon to add a picture to the template slide</a:t>
            </a:r>
          </a:p>
          <a:p>
            <a:pPr marL="742950" indent="-742950">
              <a:buAutoNum type="arabicParenR"/>
            </a:pPr>
            <a:endParaRPr lang="en-US" sz="3600" dirty="0"/>
          </a:p>
          <a:p>
            <a:pPr marL="742950" indent="-742950">
              <a:buAutoNum type="arabicParenR"/>
            </a:pPr>
            <a:r>
              <a:rPr lang="en-US" sz="3600" dirty="0">
                <a:ea typeface="Century Gothic" charset="0"/>
                <a:cs typeface="Century Gothic" charset="0"/>
              </a:rPr>
              <a:t>Add Qualifier’s First and Last name, and / or SMD’s name.</a:t>
            </a:r>
          </a:p>
          <a:p>
            <a:pPr marL="742950" indent="-742950">
              <a:buAutoNum type="arabicParenR"/>
            </a:pPr>
            <a:endParaRPr lang="en-US" sz="3600" dirty="0">
              <a:ea typeface="Century Gothic" charset="0"/>
              <a:cs typeface="Century Gothic" charset="0"/>
            </a:endParaRPr>
          </a:p>
          <a:p>
            <a:pPr marL="742950" indent="-742950">
              <a:buAutoNum type="arabicParenR"/>
            </a:pPr>
            <a:r>
              <a:rPr lang="en-US" sz="3600" dirty="0">
                <a:ea typeface="Century Gothic" charset="0"/>
                <a:cs typeface="Century Gothic" charset="0"/>
              </a:rPr>
              <a:t>To save as an jpeg: File &gt; Export…&gt; set File Format as JPEG. Select to save either all slides or current slides. Set width to 2048 (for high quality).</a:t>
            </a:r>
          </a:p>
          <a:p>
            <a:pPr marL="742950" indent="-742950">
              <a:buAutoNum type="arabicParenR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321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3F01EA-822B-A745-98F4-FD3D6BEC7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082" cy="6858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AC50FF-5C9E-D449-9D56-4BAF403CF13A}"/>
              </a:ext>
            </a:extLst>
          </p:cNvPr>
          <p:cNvSpPr txBox="1"/>
          <p:nvPr/>
        </p:nvSpPr>
        <p:spPr>
          <a:xfrm>
            <a:off x="1" y="2659248"/>
            <a:ext cx="11526910" cy="278537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0520"/>
              </a:lnSpc>
            </a:pPr>
            <a:r>
              <a:rPr lang="en-US" sz="9600" dirty="0"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FIRST NAME</a:t>
            </a:r>
          </a:p>
          <a:p>
            <a:pPr algn="r">
              <a:lnSpc>
                <a:spcPts val="10520"/>
              </a:lnSpc>
            </a:pPr>
            <a:r>
              <a:rPr lang="en-US" sz="9600" dirty="0"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LAST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E4217E-61A0-4043-87D9-1E1F8096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727" y="2951486"/>
            <a:ext cx="3042666" cy="3065018"/>
          </a:xfrm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D0F74-1979-D441-A317-2D4C0B5CE0A0}"/>
              </a:ext>
            </a:extLst>
          </p:cNvPr>
          <p:cNvSpPr txBox="1"/>
          <p:nvPr/>
        </p:nvSpPr>
        <p:spPr>
          <a:xfrm>
            <a:off x="1181100" y="5407400"/>
            <a:ext cx="892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SMD: NAME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160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35F453-6C2E-3F46-84DE-872EDF72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082" cy="6858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AC50FF-5C9E-D449-9D56-4BAF403CF13A}"/>
              </a:ext>
            </a:extLst>
          </p:cNvPr>
          <p:cNvSpPr txBox="1"/>
          <p:nvPr/>
        </p:nvSpPr>
        <p:spPr>
          <a:xfrm>
            <a:off x="1" y="2659248"/>
            <a:ext cx="11526910" cy="278537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0520"/>
              </a:lnSpc>
            </a:pPr>
            <a:r>
              <a:rPr lang="en-US" sz="9600" dirty="0">
                <a:latin typeface="Impact" panose="020B0806030902050204" pitchFamily="34" charset="0"/>
              </a:rPr>
              <a:t>FIRST NAME</a:t>
            </a:r>
          </a:p>
          <a:p>
            <a:pPr algn="r">
              <a:lnSpc>
                <a:spcPts val="10520"/>
              </a:lnSpc>
            </a:pPr>
            <a:r>
              <a:rPr lang="en-US" sz="9600" dirty="0">
                <a:latin typeface="Impact" panose="020B0806030902050204" pitchFamily="34" charset="0"/>
              </a:rPr>
              <a:t>LAST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E4217E-61A0-4043-87D9-1E1F8096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727" y="2951486"/>
            <a:ext cx="3042666" cy="3065018"/>
          </a:xfrm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7FCE6-3DE1-0C44-B22A-4C3A1520CFE4}"/>
              </a:ext>
            </a:extLst>
          </p:cNvPr>
          <p:cNvSpPr txBox="1"/>
          <p:nvPr/>
        </p:nvSpPr>
        <p:spPr>
          <a:xfrm>
            <a:off x="1181100" y="5407400"/>
            <a:ext cx="892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SMD: NAME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257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620E5C-C702-B940-8883-FA93964E4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082" cy="6858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AC50FF-5C9E-D449-9D56-4BAF403CF13A}"/>
              </a:ext>
            </a:extLst>
          </p:cNvPr>
          <p:cNvSpPr txBox="1"/>
          <p:nvPr/>
        </p:nvSpPr>
        <p:spPr>
          <a:xfrm>
            <a:off x="1" y="2659248"/>
            <a:ext cx="11526910" cy="278537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0520"/>
              </a:lnSpc>
            </a:pPr>
            <a:r>
              <a:rPr lang="en-US" sz="9600" dirty="0">
                <a:latin typeface="Impact" panose="020B0806030902050204" pitchFamily="34" charset="0"/>
              </a:rPr>
              <a:t>FIRST NAME</a:t>
            </a:r>
          </a:p>
          <a:p>
            <a:pPr algn="r">
              <a:lnSpc>
                <a:spcPts val="10520"/>
              </a:lnSpc>
            </a:pPr>
            <a:r>
              <a:rPr lang="en-US" sz="9600" dirty="0">
                <a:latin typeface="Impact" panose="020B0806030902050204" pitchFamily="34" charset="0"/>
              </a:rPr>
              <a:t>LAST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E4217E-61A0-4043-87D9-1E1F8096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727" y="2951486"/>
            <a:ext cx="3042666" cy="3065018"/>
          </a:xfrm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0AE6B-D8C9-AC43-B9D5-A031E7E826C0}"/>
              </a:ext>
            </a:extLst>
          </p:cNvPr>
          <p:cNvSpPr txBox="1"/>
          <p:nvPr/>
        </p:nvSpPr>
        <p:spPr>
          <a:xfrm>
            <a:off x="1181100" y="5407400"/>
            <a:ext cx="892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SMD: NAME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650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52C8BE-770E-F049-BA00-EBAF65BE3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082" cy="6858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AC50FF-5C9E-D449-9D56-4BAF403CF13A}"/>
              </a:ext>
            </a:extLst>
          </p:cNvPr>
          <p:cNvSpPr txBox="1"/>
          <p:nvPr/>
        </p:nvSpPr>
        <p:spPr>
          <a:xfrm>
            <a:off x="1" y="2659248"/>
            <a:ext cx="11526910" cy="278537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0520"/>
              </a:lnSpc>
            </a:pPr>
            <a:r>
              <a:rPr lang="en-US" sz="9600" dirty="0">
                <a:latin typeface="Impact" panose="020B0806030902050204" pitchFamily="34" charset="0"/>
              </a:rPr>
              <a:t>FIRST NAME</a:t>
            </a:r>
          </a:p>
          <a:p>
            <a:pPr algn="r">
              <a:lnSpc>
                <a:spcPts val="10520"/>
              </a:lnSpc>
            </a:pPr>
            <a:r>
              <a:rPr lang="en-US" sz="9600" dirty="0">
                <a:latin typeface="Impact" panose="020B0806030902050204" pitchFamily="34" charset="0"/>
              </a:rPr>
              <a:t>LAST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E4217E-61A0-4043-87D9-1E1F8096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727" y="2951486"/>
            <a:ext cx="3042666" cy="3065018"/>
          </a:xfrm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AE1EFB-4884-5C4A-8E18-C9606902B1A1}"/>
              </a:ext>
            </a:extLst>
          </p:cNvPr>
          <p:cNvSpPr txBox="1"/>
          <p:nvPr/>
        </p:nvSpPr>
        <p:spPr>
          <a:xfrm>
            <a:off x="1181100" y="5407400"/>
            <a:ext cx="892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SMD: NAME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428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222F76-75F3-1B43-9B64-E53175572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082" cy="6858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AC50FF-5C9E-D449-9D56-4BAF403CF13A}"/>
              </a:ext>
            </a:extLst>
          </p:cNvPr>
          <p:cNvSpPr txBox="1"/>
          <p:nvPr/>
        </p:nvSpPr>
        <p:spPr>
          <a:xfrm>
            <a:off x="1" y="2659248"/>
            <a:ext cx="11526910" cy="278537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0520"/>
              </a:lnSpc>
            </a:pPr>
            <a:r>
              <a:rPr lang="en-US" sz="9600" dirty="0">
                <a:latin typeface="Impact" panose="020B0806030902050204" pitchFamily="34" charset="0"/>
              </a:rPr>
              <a:t>FIRST NAME</a:t>
            </a:r>
          </a:p>
          <a:p>
            <a:pPr algn="r">
              <a:lnSpc>
                <a:spcPts val="10520"/>
              </a:lnSpc>
            </a:pPr>
            <a:r>
              <a:rPr lang="en-US" sz="9600" dirty="0">
                <a:latin typeface="Impact" panose="020B0806030902050204" pitchFamily="34" charset="0"/>
              </a:rPr>
              <a:t>LAST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E4217E-61A0-4043-87D9-1E1F8096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727" y="2951486"/>
            <a:ext cx="3042666" cy="3065018"/>
          </a:xfrm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74E8-47EF-DA42-A629-FB467C0CCA54}"/>
              </a:ext>
            </a:extLst>
          </p:cNvPr>
          <p:cNvSpPr txBox="1"/>
          <p:nvPr/>
        </p:nvSpPr>
        <p:spPr>
          <a:xfrm>
            <a:off x="1181100" y="5407400"/>
            <a:ext cx="892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SMD: NAME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171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8653F1-BF66-1D45-A559-3400AC3B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9082" cy="6858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AC50FF-5C9E-D449-9D56-4BAF403CF13A}"/>
              </a:ext>
            </a:extLst>
          </p:cNvPr>
          <p:cNvSpPr txBox="1"/>
          <p:nvPr/>
        </p:nvSpPr>
        <p:spPr>
          <a:xfrm>
            <a:off x="1" y="2659248"/>
            <a:ext cx="11526910" cy="278537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0520"/>
              </a:lnSpc>
            </a:pPr>
            <a:r>
              <a:rPr lang="en-US" sz="9600" dirty="0">
                <a:latin typeface="Impact" panose="020B0806030902050204" pitchFamily="34" charset="0"/>
              </a:rPr>
              <a:t>FIRST NAME</a:t>
            </a:r>
          </a:p>
          <a:p>
            <a:pPr algn="r">
              <a:lnSpc>
                <a:spcPts val="10520"/>
              </a:lnSpc>
            </a:pPr>
            <a:r>
              <a:rPr lang="en-US" sz="9600" dirty="0">
                <a:latin typeface="Impact" panose="020B0806030902050204" pitchFamily="34" charset="0"/>
              </a:rPr>
              <a:t>LAST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E4217E-61A0-4043-87D9-1E1F8096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727" y="2951486"/>
            <a:ext cx="3042666" cy="3065018"/>
          </a:xfrm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24E21-0379-DB4E-9045-77BEE992118D}"/>
              </a:ext>
            </a:extLst>
          </p:cNvPr>
          <p:cNvSpPr txBox="1"/>
          <p:nvPr/>
        </p:nvSpPr>
        <p:spPr>
          <a:xfrm>
            <a:off x="1181100" y="5407400"/>
            <a:ext cx="892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SMD: NAME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924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130</Words>
  <Application>Microsoft Macintosh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Yee</dc:creator>
  <cp:lastModifiedBy>Justin Yee</cp:lastModifiedBy>
  <cp:revision>14</cp:revision>
  <cp:lastPrinted>2018-02-21T19:57:07Z</cp:lastPrinted>
  <dcterms:created xsi:type="dcterms:W3CDTF">2018-02-21T01:38:37Z</dcterms:created>
  <dcterms:modified xsi:type="dcterms:W3CDTF">2018-02-21T20:07:31Z</dcterms:modified>
</cp:coreProperties>
</file>