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5" r:id="rId3"/>
    <p:sldId id="270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4630"/>
  </p:normalViewPr>
  <p:slideViewPr>
    <p:cSldViewPr snapToGrid="0" snapToObjects="1">
      <p:cViewPr varScale="1">
        <p:scale>
          <a:sx n="138" d="100"/>
          <a:sy n="138" d="100"/>
        </p:scale>
        <p:origin x="184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51E6E-8419-C143-9400-AF625790A33B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619A-6BD9-5744-96C2-8B75F80A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A963-7C60-3048-BA68-F548FC69441A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B6EE-EBB5-CC41-81FB-BC2FD670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5" Type="http://schemas.openxmlformats.org/officeDocument/2006/relationships/image" Target="../media/image7.png"/><Relationship Id="rId6" Type="http://schemas.microsoft.com/office/2007/relationships/hdphoto" Target="../media/hdphoto3.wdp"/><Relationship Id="rId7" Type="http://schemas.openxmlformats.org/officeDocument/2006/relationships/image" Target="../media/image8.png"/><Relationship Id="rId8" Type="http://schemas.microsoft.com/office/2007/relationships/hdphoto" Target="../media/hdphoto4.wdp"/><Relationship Id="rId9" Type="http://schemas.microsoft.com/office/2007/relationships/hdphoto" Target="../media/hdphoto5.wdp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microsoft.com/office/2007/relationships/hdphoto" Target="../media/hdphoto7.wdp"/><Relationship Id="rId6" Type="http://schemas.microsoft.com/office/2007/relationships/hdphoto" Target="../media/hdphoto8.wdp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41" y="5243558"/>
            <a:ext cx="2653335" cy="110677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2279" y="416291"/>
            <a:ext cx="11350260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CAMPAIGN &amp; COMPETE!</a:t>
            </a:r>
            <a:br>
              <a:rPr lang="en-US" sz="96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en-US" sz="96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EAST vs WEST</a:t>
            </a:r>
            <a:endParaRPr lang="en-US" sz="96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41804" y="4364753"/>
            <a:ext cx="10708391" cy="74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WHO WILL BE THE CAMPAIGNING CHAMPION?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" name="Snip Diagonal Corner Rectangle 14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27257"/>
              <a:gd name="adj2" fmla="val 6423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32292"/>
              <a:gd name="adj2" fmla="val 6423"/>
            </a:avLst>
          </a:prstGeom>
          <a:solidFill>
            <a:schemeClr val="bg1">
              <a:lumMod val="95000"/>
              <a:alpha val="2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73977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Explosion 2 29"/>
          <p:cNvSpPr/>
          <p:nvPr/>
        </p:nvSpPr>
        <p:spPr>
          <a:xfrm rot="359022">
            <a:off x="42609" y="1756354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 rot="4771848">
            <a:off x="6606406" y="1674567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617">
            <a:off x="2675915" y="2252399"/>
            <a:ext cx="3347507" cy="29123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1868380"/>
            <a:ext cx="0" cy="469112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973206" y="573663"/>
            <a:ext cx="2245587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vs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90" y="447821"/>
            <a:ext cx="4813618" cy="105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32701" y="447821"/>
            <a:ext cx="3978196" cy="105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74309" y="1360129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909" y="1340652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781" y1="10893" x2="87781" y2="10893"/>
                        <a14:foregroundMark x1="89052" y1="15407" x2="89052" y2="15407"/>
                        <a14:foregroundMark x1="79570" y1="12071" x2="79570" y2="12071"/>
                        <a14:backgroundMark x1="83284" y1="6281" x2="83284" y2="6281"/>
                        <a14:backgroundMark x1="91105" y1="7556" x2="91105" y2="7556"/>
                        <a14:backgroundMark x1="91105" y1="10402" x2="91105" y2="10402"/>
                        <a14:backgroundMark x1="77028" y1="6281" x2="77028" y2="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2467" y="2183414"/>
            <a:ext cx="3071555" cy="3059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958">
            <a:off x="9860328" y="3300001"/>
            <a:ext cx="2329973" cy="23299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8" y="2970298"/>
            <a:ext cx="2830654" cy="2830654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114754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691669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6561721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3" y="106403"/>
            <a:ext cx="1993490" cy="8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0" grpId="0"/>
      <p:bldP spid="11" grpId="0"/>
      <p:bldP spid="12" grpId="0"/>
      <p:bldP spid="13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" name="Snip Diagonal Corner Rectangle 14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27257"/>
              <a:gd name="adj2" fmla="val 6423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32292"/>
              <a:gd name="adj2" fmla="val 6423"/>
            </a:avLst>
          </a:prstGeom>
          <a:solidFill>
            <a:schemeClr val="bg1">
              <a:lumMod val="95000"/>
              <a:alpha val="2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73977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Explosion 2 29"/>
          <p:cNvSpPr/>
          <p:nvPr/>
        </p:nvSpPr>
        <p:spPr>
          <a:xfrm rot="359022">
            <a:off x="42609" y="1756354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 rot="4771848">
            <a:off x="6606406" y="1674567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958">
            <a:off x="5125743" y="864284"/>
            <a:ext cx="5220279" cy="3645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833" y1="49642" x2="59833" y2="49642"/>
                        <a14:foregroundMark x1="62000" y1="49881" x2="62000" y2="49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4813" flipH="1">
            <a:off x="1113799" y="1451505"/>
            <a:ext cx="6195721" cy="366633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1868380"/>
            <a:ext cx="0" cy="469112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973206" y="573663"/>
            <a:ext cx="2245587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vs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90" y="495645"/>
            <a:ext cx="4813618" cy="956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33791" y="447821"/>
            <a:ext cx="4376016" cy="105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74309" y="1360129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909" y="1340652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4920" flipH="1">
            <a:off x="9676894" y="4059710"/>
            <a:ext cx="3071555" cy="18221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247">
            <a:off x="-598730" y="3361554"/>
            <a:ext cx="4064434" cy="2324093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114754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691669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6561721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3" y="106403"/>
            <a:ext cx="1993490" cy="8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0" grpId="0"/>
      <p:bldP spid="11" grpId="0"/>
      <p:bldP spid="12" grpId="0"/>
      <p:bldP spid="13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" name="Snip Diagonal Corner Rectangle 14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27257"/>
              <a:gd name="adj2" fmla="val 6423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0" y="-69334"/>
            <a:ext cx="12192000" cy="6927334"/>
          </a:xfrm>
          <a:prstGeom prst="snip2DiagRect">
            <a:avLst>
              <a:gd name="adj1" fmla="val 32292"/>
              <a:gd name="adj2" fmla="val 6423"/>
            </a:avLst>
          </a:prstGeom>
          <a:solidFill>
            <a:schemeClr val="bg1">
              <a:lumMod val="95000"/>
              <a:alpha val="2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73977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Explosion 2 29"/>
          <p:cNvSpPr/>
          <p:nvPr/>
        </p:nvSpPr>
        <p:spPr>
          <a:xfrm rot="359022">
            <a:off x="42609" y="1756354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 rot="4771848">
            <a:off x="6606406" y="1674567"/>
            <a:ext cx="5771623" cy="5771623"/>
          </a:xfrm>
          <a:prstGeom prst="irregularSeal2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000" y1="33208" x2="39000" y2="33208"/>
                        <a14:foregroundMark x1="75250" y1="56981" x2="75250" y2="56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71617">
            <a:off x="2086843" y="3197495"/>
            <a:ext cx="4064802" cy="269293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1868380"/>
            <a:ext cx="0" cy="469112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973206" y="573663"/>
            <a:ext cx="2245587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vs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90" y="395214"/>
            <a:ext cx="4813618" cy="1157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32701" y="395214"/>
            <a:ext cx="3978196" cy="1157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FIRST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74309" y="1360129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909" y="1340652"/>
            <a:ext cx="5294980" cy="86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LAST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000" y1="33208" x2="39000" y2="33208"/>
                        <a14:foregroundMark x1="75250" y1="56981" x2="75250" y2="56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60908" y="2855852"/>
            <a:ext cx="4625005" cy="3059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000" y1="33208" x2="39000" y2="33208"/>
                        <a14:foregroundMark x1="75250" y1="56981" x2="75250" y2="56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71617">
            <a:off x="9414781" y="4046510"/>
            <a:ext cx="2884517" cy="19109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9000" y1="33208" x2="39000" y2="33208"/>
                        <a14:foregroundMark x1="75250" y1="56981" x2="75250" y2="56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6610" y="4184730"/>
            <a:ext cx="2616189" cy="1730668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114754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691669" y="5943680"/>
            <a:ext cx="434371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6561721" y="5608089"/>
            <a:ext cx="2470146" cy="154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Impact" charset="0"/>
                <a:ea typeface="Impact" charset="0"/>
                <a:cs typeface="Impact" charset="0"/>
              </a:rPr>
              <a:t>###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3" y="106403"/>
            <a:ext cx="1993490" cy="8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0" grpId="0"/>
      <p:bldP spid="11" grpId="0"/>
      <p:bldP spid="12" grpId="0"/>
      <p:bldP spid="13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32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Gill Sans MT</vt:lpstr>
      <vt:lpstr>Impact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27</cp:revision>
  <dcterms:created xsi:type="dcterms:W3CDTF">2017-12-19T10:36:20Z</dcterms:created>
  <dcterms:modified xsi:type="dcterms:W3CDTF">2017-12-20T00:23:13Z</dcterms:modified>
</cp:coreProperties>
</file>